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C"/>
          </a:solidFill>
        </a:fill>
      </a:tcStyle>
    </a:wholeTbl>
    <a:band2H>
      <a:tcTxStyle b="def" i="def"/>
      <a:tcStyle>
        <a:tcBdr/>
        <a:fill>
          <a:solidFill>
            <a:srgbClr val="E6EFE7"/>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AE4"/>
          </a:solidFill>
        </a:fill>
      </a:tcStyle>
    </a:wholeTbl>
    <a:band2H>
      <a:tcTxStyle b="def" i="def"/>
      <a:tcStyle>
        <a:tcBdr/>
        <a:fill>
          <a:solidFill>
            <a:srgbClr val="FBE6F2"/>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C"/>
          </a:solidFill>
        </a:fill>
      </a:tcStyle>
    </a:wholeTbl>
    <a:band2H>
      <a:tcTxStyle b="def" i="def"/>
      <a:tcStyle>
        <a:tcBdr/>
        <a:fill>
          <a:solidFill>
            <a:srgbClr val="E6EFE7"/>
          </a:solidFill>
        </a:fill>
      </a:tcStyle>
    </a:band2H>
    <a:firstCol>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orbel"/>
          <a:ea typeface="Corbel"/>
          <a:cs typeface="Corbe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orbel"/>
          <a:ea typeface="Corbel"/>
          <a:cs typeface="Corbe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orbel"/>
          <a:ea typeface="Corbel"/>
          <a:cs typeface="Corbe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orbel"/>
          <a:ea typeface="Corbel"/>
          <a:cs typeface="Corbe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with Image">
    <p:spTree>
      <p:nvGrpSpPr>
        <p:cNvPr id="1" name=""/>
        <p:cNvGrpSpPr/>
        <p:nvPr/>
      </p:nvGrpSpPr>
      <p:grpSpPr>
        <a:xfrm>
          <a:off x="0" y="0"/>
          <a:ext cx="0" cy="0"/>
          <a:chOff x="0" y="0"/>
          <a:chExt cx="0" cy="0"/>
        </a:xfrm>
      </p:grpSpPr>
      <p:sp>
        <p:nvSpPr>
          <p:cNvPr id="14" name="Picture Placeholder 536"/>
          <p:cNvSpPr/>
          <p:nvPr>
            <p:ph type="pic" idx="21"/>
          </p:nvPr>
        </p:nvSpPr>
        <p:spPr>
          <a:xfrm>
            <a:off x="5561751" y="92067"/>
            <a:ext cx="6630249" cy="6750795"/>
          </a:xfrm>
          <a:prstGeom prst="rect">
            <a:avLst/>
          </a:prstGeom>
        </p:spPr>
        <p:txBody>
          <a:bodyPr lIns="91439" tIns="45719" rIns="91439" bIns="45719">
            <a:noAutofit/>
          </a:bodyPr>
          <a:lstStyle/>
          <a:p>
            <a:pPr/>
          </a:p>
        </p:txBody>
      </p:sp>
      <p:sp>
        <p:nvSpPr>
          <p:cNvPr id="15" name="Click to edit presentation title"/>
          <p:cNvSpPr txBox="1"/>
          <p:nvPr>
            <p:ph type="title" hasCustomPrompt="1"/>
          </p:nvPr>
        </p:nvSpPr>
        <p:spPr>
          <a:xfrm>
            <a:off x="0" y="-5208"/>
            <a:ext cx="8090452" cy="6863209"/>
          </a:xfrm>
          <a:prstGeom prst="rect">
            <a:avLst/>
          </a:prstGeom>
        </p:spPr>
        <p:txBody>
          <a:bodyPr anchor="b"/>
          <a:lstStyle>
            <a:lvl1pPr>
              <a:defRPr sz="6000"/>
            </a:lvl1pPr>
          </a:lstStyle>
          <a:p>
            <a:pPr/>
            <a:r>
              <a:t>Click to edit presentation title</a:t>
            </a:r>
          </a:p>
        </p:txBody>
      </p:sp>
      <p:sp>
        <p:nvSpPr>
          <p:cNvPr id="16" name="Body Level One…"/>
          <p:cNvSpPr txBox="1"/>
          <p:nvPr>
            <p:ph type="body" sz="quarter" idx="1"/>
          </p:nvPr>
        </p:nvSpPr>
        <p:spPr>
          <a:xfrm>
            <a:off x="739644" y="4834783"/>
            <a:ext cx="5124444" cy="999488"/>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xfrm>
            <a:off x="8737600" y="6172200"/>
            <a:ext cx="2844800" cy="368301"/>
          </a:xfrm>
          <a:prstGeom prst="rect">
            <a:avLst/>
          </a:prstGeom>
        </p:spPr>
        <p:txBody>
          <a:bodyPr/>
          <a:lstStyle>
            <a:lvl1pPr>
              <a:defRPr>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9" name="Click to edit page title"/>
          <p:cNvSpPr txBox="1"/>
          <p:nvPr>
            <p:ph type="title" hasCustomPrompt="1"/>
          </p:nvPr>
        </p:nvSpPr>
        <p:spPr>
          <a:prstGeom prst="rect">
            <a:avLst/>
          </a:prstGeom>
        </p:spPr>
        <p:txBody>
          <a:bodyPr/>
          <a:lstStyle/>
          <a:p>
            <a:pPr/>
            <a:r>
              <a:t>Click to edit page title</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8" name="Body Level One…"/>
          <p:cNvSpPr txBox="1"/>
          <p:nvPr>
            <p:ph type="body" sz="half" idx="1"/>
          </p:nvPr>
        </p:nvSpPr>
        <p:spPr>
          <a:xfrm>
            <a:off x="431999" y="1361872"/>
            <a:ext cx="5472002" cy="475812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
        <p:nvSpPr>
          <p:cNvPr id="130"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137" name="Body Level One…"/>
          <p:cNvSpPr txBox="1"/>
          <p:nvPr>
            <p:ph type="body" sz="quarter" idx="1"/>
          </p:nvPr>
        </p:nvSpPr>
        <p:spPr>
          <a:xfrm>
            <a:off x="431999" y="1656000"/>
            <a:ext cx="3600002" cy="44640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8" name="Text Placeholder 4"/>
          <p:cNvSpPr/>
          <p:nvPr>
            <p:ph type="body" sz="quarter" idx="21"/>
          </p:nvPr>
        </p:nvSpPr>
        <p:spPr>
          <a:xfrm>
            <a:off x="4301549" y="1656000"/>
            <a:ext cx="3600451" cy="4464001"/>
          </a:xfrm>
          <a:prstGeom prst="rect">
            <a:avLst/>
          </a:prstGeom>
        </p:spPr>
        <p:txBody>
          <a:bodyPr/>
          <a:lstStyle/>
          <a:p>
            <a:pPr/>
          </a:p>
        </p:txBody>
      </p:sp>
      <p:sp>
        <p:nvSpPr>
          <p:cNvPr id="139" name="Text Placeholder 5"/>
          <p:cNvSpPr/>
          <p:nvPr>
            <p:ph type="body" sz="quarter" idx="22"/>
          </p:nvPr>
        </p:nvSpPr>
        <p:spPr>
          <a:xfrm>
            <a:off x="8171550" y="1656000"/>
            <a:ext cx="3600451" cy="4464001"/>
          </a:xfrm>
          <a:prstGeom prst="rect">
            <a:avLst/>
          </a:prstGeom>
        </p:spPr>
        <p:txBody>
          <a:bodyPr/>
          <a:lstStyle/>
          <a:p>
            <a:pPr/>
          </a:p>
        </p:txBody>
      </p:sp>
      <p:sp>
        <p:nvSpPr>
          <p:cNvPr id="140" name="Slide Number"/>
          <p:cNvSpPr txBox="1"/>
          <p:nvPr>
            <p:ph type="sldNum" sz="quarter" idx="2"/>
          </p:nvPr>
        </p:nvSpPr>
        <p:spPr>
          <a:prstGeom prst="rect">
            <a:avLst/>
          </a:prstGeom>
        </p:spPr>
        <p:txBody>
          <a:bodyPr/>
          <a:lstStyle>
            <a:lvl1pPr>
              <a:defRPr>
                <a:solidFill>
                  <a:srgbClr val="808080"/>
                </a:solidFill>
              </a:defRPr>
            </a:lvl1pPr>
          </a:lstStyle>
          <a:p>
            <a:pPr/>
            <a:fld id="{86CB4B4D-7CA3-9044-876B-883B54F8677D}" type="slidenum"/>
          </a:p>
        </p:txBody>
      </p:sp>
      <p:sp>
        <p:nvSpPr>
          <p:cNvPr id="141" name="Title Text"/>
          <p:cNvSpPr txBox="1"/>
          <p:nvPr>
            <p:ph type="title"/>
          </p:nvPr>
        </p:nvSpPr>
        <p:spPr>
          <a:prstGeom prst="rect">
            <a:avLst/>
          </a:prstGeom>
        </p:spPr>
        <p:txBody>
          <a:bodyPr/>
          <a:lstStyle/>
          <a:p>
            <a:pPr/>
            <a:r>
              <a:t>Title Text</a:t>
            </a:r>
          </a:p>
        </p:txBody>
      </p:sp>
      <p:sp>
        <p:nvSpPr>
          <p:cNvPr id="142" name="Subtitle 2"/>
          <p:cNvSpPr/>
          <p:nvPr>
            <p:ph type="body" sz="quarter" idx="23" hasCustomPrompt="1"/>
          </p:nvPr>
        </p:nvSpPr>
        <p:spPr>
          <a:xfrm>
            <a:off x="431799" y="1260000"/>
            <a:ext cx="11339515" cy="252001"/>
          </a:xfrm>
          <a:prstGeom prst="rect">
            <a:avLst/>
          </a:prstGeom>
        </p:spPr>
        <p:txBody>
          <a:bodyPr/>
          <a:lstStyle>
            <a:lvl1pPr marL="0" indent="0">
              <a:buClrTx/>
              <a:buSzTx/>
              <a:buFontTx/>
              <a:buNone/>
            </a:lvl1pPr>
          </a:lstStyle>
          <a:p>
            <a:pPr/>
            <a:r>
              <a:t>Subtitle</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 Column">
    <p:spTree>
      <p:nvGrpSpPr>
        <p:cNvPr id="1" name=""/>
        <p:cNvGrpSpPr/>
        <p:nvPr/>
      </p:nvGrpSpPr>
      <p:grpSpPr>
        <a:xfrm>
          <a:off x="0" y="0"/>
          <a:ext cx="0" cy="0"/>
          <a:chOff x="0" y="0"/>
          <a:chExt cx="0" cy="0"/>
        </a:xfrm>
      </p:grpSpPr>
      <p:sp>
        <p:nvSpPr>
          <p:cNvPr id="149" name="Body Level One…"/>
          <p:cNvSpPr txBox="1"/>
          <p:nvPr>
            <p:ph type="body" sz="quarter" idx="1"/>
          </p:nvPr>
        </p:nvSpPr>
        <p:spPr>
          <a:xfrm>
            <a:off x="431999" y="1656000"/>
            <a:ext cx="2160001" cy="44640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0" name="Text Placeholder 4"/>
          <p:cNvSpPr/>
          <p:nvPr>
            <p:ph type="body" sz="quarter" idx="21"/>
          </p:nvPr>
        </p:nvSpPr>
        <p:spPr>
          <a:xfrm>
            <a:off x="2726412" y="1656000"/>
            <a:ext cx="2160589" cy="4464001"/>
          </a:xfrm>
          <a:prstGeom prst="rect">
            <a:avLst/>
          </a:prstGeom>
        </p:spPr>
        <p:txBody>
          <a:bodyPr/>
          <a:lstStyle/>
          <a:p>
            <a:pPr/>
          </a:p>
        </p:txBody>
      </p:sp>
      <p:sp>
        <p:nvSpPr>
          <p:cNvPr id="151" name="Text Placeholder 5"/>
          <p:cNvSpPr/>
          <p:nvPr>
            <p:ph type="body" sz="quarter" idx="22"/>
          </p:nvPr>
        </p:nvSpPr>
        <p:spPr>
          <a:xfrm>
            <a:off x="5021412" y="1656000"/>
            <a:ext cx="2160589" cy="4464001"/>
          </a:xfrm>
          <a:prstGeom prst="rect">
            <a:avLst/>
          </a:prstGeom>
        </p:spPr>
        <p:txBody>
          <a:bodyPr/>
          <a:lstStyle/>
          <a:p>
            <a:pPr/>
          </a:p>
        </p:txBody>
      </p:sp>
      <p:sp>
        <p:nvSpPr>
          <p:cNvPr id="152" name="Text Placeholder 6"/>
          <p:cNvSpPr/>
          <p:nvPr>
            <p:ph type="body" sz="quarter" idx="23"/>
          </p:nvPr>
        </p:nvSpPr>
        <p:spPr>
          <a:xfrm>
            <a:off x="7316412" y="1656000"/>
            <a:ext cx="2160589" cy="4464001"/>
          </a:xfrm>
          <a:prstGeom prst="rect">
            <a:avLst/>
          </a:prstGeom>
        </p:spPr>
        <p:txBody>
          <a:bodyPr/>
          <a:lstStyle/>
          <a:p>
            <a:pPr/>
          </a:p>
        </p:txBody>
      </p:sp>
      <p:sp>
        <p:nvSpPr>
          <p:cNvPr id="153" name="Text Placeholder 7"/>
          <p:cNvSpPr/>
          <p:nvPr>
            <p:ph type="body" sz="quarter" idx="24"/>
          </p:nvPr>
        </p:nvSpPr>
        <p:spPr>
          <a:xfrm>
            <a:off x="9611411" y="1656000"/>
            <a:ext cx="2160589" cy="4464001"/>
          </a:xfrm>
          <a:prstGeom prst="rect">
            <a:avLst/>
          </a:prstGeom>
        </p:spPr>
        <p:txBody>
          <a:bodyPr/>
          <a:lstStyle/>
          <a:p>
            <a:pPr/>
          </a:p>
        </p:txBody>
      </p:sp>
      <p:sp>
        <p:nvSpPr>
          <p:cNvPr id="154" name="Slide Number"/>
          <p:cNvSpPr txBox="1"/>
          <p:nvPr>
            <p:ph type="sldNum" sz="quarter" idx="2"/>
          </p:nvPr>
        </p:nvSpPr>
        <p:spPr>
          <a:prstGeom prst="rect">
            <a:avLst/>
          </a:prstGeom>
        </p:spPr>
        <p:txBody>
          <a:bodyPr/>
          <a:lstStyle/>
          <a:p>
            <a:pPr/>
            <a:fld id="{86CB4B4D-7CA3-9044-876B-883B54F8677D}" type="slidenum"/>
          </a:p>
        </p:txBody>
      </p:sp>
      <p:sp>
        <p:nvSpPr>
          <p:cNvPr id="155" name="Title Text"/>
          <p:cNvSpPr txBox="1"/>
          <p:nvPr>
            <p:ph type="title"/>
          </p:nvPr>
        </p:nvSpPr>
        <p:spPr>
          <a:prstGeom prst="rect">
            <a:avLst/>
          </a:prstGeom>
        </p:spPr>
        <p:txBody>
          <a:bodyPr/>
          <a:lstStyle/>
          <a:p>
            <a:pPr/>
            <a:r>
              <a:t>Title Text</a:t>
            </a:r>
          </a:p>
        </p:txBody>
      </p:sp>
      <p:sp>
        <p:nvSpPr>
          <p:cNvPr id="156" name="Subtitle 2"/>
          <p:cNvSpPr/>
          <p:nvPr>
            <p:ph type="body" sz="quarter" idx="25" hasCustomPrompt="1"/>
          </p:nvPr>
        </p:nvSpPr>
        <p:spPr>
          <a:xfrm>
            <a:off x="431799" y="1260000"/>
            <a:ext cx="11339515" cy="252001"/>
          </a:xfrm>
          <a:prstGeom prst="rect">
            <a:avLst/>
          </a:prstGeom>
        </p:spPr>
        <p:txBody>
          <a:bodyPr/>
          <a:lstStyle>
            <a:lvl1pPr marL="0" indent="0">
              <a:buClrTx/>
              <a:buSzTx/>
              <a:buFontTx/>
              <a:buNone/>
            </a:lvl1pPr>
          </a:lstStyle>
          <a:p>
            <a:pPr/>
            <a:r>
              <a:t>Subtitle</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63" name="Click to edit presentation title"/>
          <p:cNvSpPr txBox="1"/>
          <p:nvPr>
            <p:ph type="title" hasCustomPrompt="1"/>
          </p:nvPr>
        </p:nvSpPr>
        <p:spPr>
          <a:xfrm>
            <a:off x="0" y="-5208"/>
            <a:ext cx="8090452" cy="6863209"/>
          </a:xfrm>
          <a:prstGeom prst="rect">
            <a:avLst/>
          </a:prstGeom>
        </p:spPr>
        <p:txBody>
          <a:bodyPr anchor="b"/>
          <a:lstStyle>
            <a:lvl1pPr>
              <a:defRPr sz="6000"/>
            </a:lvl1pPr>
          </a:lstStyle>
          <a:p>
            <a:pPr/>
            <a:r>
              <a:t>Click to edit presentation title</a:t>
            </a:r>
          </a:p>
        </p:txBody>
      </p:sp>
      <p:sp>
        <p:nvSpPr>
          <p:cNvPr id="164" name="Body Level One…"/>
          <p:cNvSpPr txBox="1"/>
          <p:nvPr>
            <p:ph type="body" sz="quarter" idx="1"/>
          </p:nvPr>
        </p:nvSpPr>
        <p:spPr>
          <a:xfrm>
            <a:off x="739644" y="4834783"/>
            <a:ext cx="5124444" cy="999488"/>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xfrm>
            <a:off x="8737600" y="6172200"/>
            <a:ext cx="2844800" cy="368301"/>
          </a:xfrm>
          <a:prstGeom prst="rect">
            <a:avLst/>
          </a:prstGeom>
        </p:spPr>
        <p:txBody>
          <a:bodyPr/>
          <a:lstStyle>
            <a:lvl1pPr>
              <a:defRPr>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172"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73"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174" name="Title Text"/>
          <p:cNvSpPr txBox="1"/>
          <p:nvPr>
            <p:ph type="title"/>
          </p:nvPr>
        </p:nvSpPr>
        <p:spPr>
          <a:xfrm>
            <a:off x="7086600" y="0"/>
            <a:ext cx="5105400" cy="6858000"/>
          </a:xfrm>
          <a:prstGeom prst="rect">
            <a:avLst/>
          </a:prstGeom>
        </p:spPr>
        <p:txBody>
          <a:bodyPr anchor="b"/>
          <a:lstStyle>
            <a:lvl1pPr>
              <a:spcBef>
                <a:spcPts val="1000"/>
              </a:spcBef>
              <a:defRPr b="0" sz="5000"/>
            </a:lvl1pPr>
          </a:lstStyle>
          <a:p>
            <a:pPr/>
            <a:r>
              <a:t>Title Text</a:t>
            </a:r>
          </a:p>
        </p:txBody>
      </p:sp>
      <p:sp>
        <p:nvSpPr>
          <p:cNvPr id="175" name="Slide Number"/>
          <p:cNvSpPr txBox="1"/>
          <p:nvPr>
            <p:ph type="sldNum" sz="quarter" idx="2"/>
          </p:nvPr>
        </p:nvSpPr>
        <p:spPr>
          <a:prstGeom prst="rect">
            <a:avLst/>
          </a:prstGeom>
        </p:spPr>
        <p:txBody>
          <a:bodyPr/>
          <a:lstStyle>
            <a:lvl1pPr>
              <a:defRPr>
                <a:solidFill>
                  <a:srgbClr val="808080"/>
                </a:solidFill>
              </a:defRPr>
            </a:lvl1pPr>
          </a:lstStyle>
          <a:p>
            <a:pPr/>
            <a:fld id="{86CB4B4D-7CA3-9044-876B-883B54F8677D}" type="slidenum"/>
          </a:p>
        </p:txBody>
      </p:sp>
      <p:sp>
        <p:nvSpPr>
          <p:cNvPr id="176" name="Body Level One…"/>
          <p:cNvSpPr txBox="1"/>
          <p:nvPr>
            <p:ph type="body" sz="quarter" idx="1"/>
          </p:nvPr>
        </p:nvSpPr>
        <p:spPr>
          <a:xfrm>
            <a:off x="7836402" y="4834783"/>
            <a:ext cx="3638853" cy="999488"/>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7" name="Freeform: Shape 7"/>
          <p:cNvSpPr/>
          <p:nvPr/>
        </p:nvSpPr>
        <p:spPr>
          <a:xfrm>
            <a:off x="1101164" y="688674"/>
            <a:ext cx="5610836" cy="5278116"/>
          </a:xfrm>
          <a:custGeom>
            <a:avLst/>
            <a:gdLst/>
            <a:ahLst/>
            <a:cxnLst>
              <a:cxn ang="0">
                <a:pos x="wd2" y="hd2"/>
              </a:cxn>
              <a:cxn ang="5400000">
                <a:pos x="wd2" y="hd2"/>
              </a:cxn>
              <a:cxn ang="10800000">
                <a:pos x="wd2" y="hd2"/>
              </a:cxn>
              <a:cxn ang="16200000">
                <a:pos x="wd2" y="hd2"/>
              </a:cxn>
            </a:cxnLst>
            <a:rect l="0" t="0" r="r" b="b"/>
            <a:pathLst>
              <a:path w="21552" h="21582" fill="norm" stroke="1" extrusionOk="0">
                <a:moveTo>
                  <a:pt x="6276" y="21334"/>
                </a:moveTo>
                <a:cubicBezTo>
                  <a:pt x="6276" y="21334"/>
                  <a:pt x="6276" y="21341"/>
                  <a:pt x="6276" y="21341"/>
                </a:cubicBezTo>
                <a:cubicBezTo>
                  <a:pt x="6276" y="21360"/>
                  <a:pt x="6282" y="21373"/>
                  <a:pt x="6282" y="21386"/>
                </a:cubicBezTo>
                <a:cubicBezTo>
                  <a:pt x="6276" y="21386"/>
                  <a:pt x="6276" y="21386"/>
                  <a:pt x="6276" y="21386"/>
                </a:cubicBezTo>
                <a:cubicBezTo>
                  <a:pt x="6264" y="21393"/>
                  <a:pt x="6258" y="21406"/>
                  <a:pt x="6246" y="21412"/>
                </a:cubicBezTo>
                <a:cubicBezTo>
                  <a:pt x="6240" y="21412"/>
                  <a:pt x="6233" y="21412"/>
                  <a:pt x="6221" y="21412"/>
                </a:cubicBezTo>
                <a:cubicBezTo>
                  <a:pt x="6233" y="21386"/>
                  <a:pt x="6258" y="21360"/>
                  <a:pt x="6276" y="21334"/>
                </a:cubicBezTo>
                <a:close/>
                <a:moveTo>
                  <a:pt x="6368" y="21273"/>
                </a:moveTo>
                <a:lnTo>
                  <a:pt x="6368" y="21276"/>
                </a:lnTo>
                <a:cubicBezTo>
                  <a:pt x="6368" y="21295"/>
                  <a:pt x="6356" y="21315"/>
                  <a:pt x="6343" y="21334"/>
                </a:cubicBezTo>
                <a:cubicBezTo>
                  <a:pt x="6337" y="21341"/>
                  <a:pt x="6325" y="21341"/>
                  <a:pt x="6319" y="21347"/>
                </a:cubicBezTo>
                <a:cubicBezTo>
                  <a:pt x="6319" y="21341"/>
                  <a:pt x="6325" y="21328"/>
                  <a:pt x="6325" y="21321"/>
                </a:cubicBezTo>
                <a:cubicBezTo>
                  <a:pt x="6319" y="21321"/>
                  <a:pt x="6319" y="21308"/>
                  <a:pt x="6325" y="21315"/>
                </a:cubicBezTo>
                <a:cubicBezTo>
                  <a:pt x="6319" y="21315"/>
                  <a:pt x="6325" y="21308"/>
                  <a:pt x="6325" y="21302"/>
                </a:cubicBezTo>
                <a:cubicBezTo>
                  <a:pt x="6331" y="21308"/>
                  <a:pt x="6337" y="21295"/>
                  <a:pt x="6331" y="21295"/>
                </a:cubicBezTo>
                <a:cubicBezTo>
                  <a:pt x="6337" y="21295"/>
                  <a:pt x="6331" y="21302"/>
                  <a:pt x="6337" y="21302"/>
                </a:cubicBezTo>
                <a:cubicBezTo>
                  <a:pt x="6340" y="21292"/>
                  <a:pt x="6348" y="21287"/>
                  <a:pt x="6356" y="21283"/>
                </a:cubicBezTo>
                <a:close/>
                <a:moveTo>
                  <a:pt x="6374" y="21269"/>
                </a:moveTo>
                <a:lnTo>
                  <a:pt x="6368" y="21273"/>
                </a:lnTo>
                <a:lnTo>
                  <a:pt x="6369" y="21270"/>
                </a:lnTo>
                <a:close/>
                <a:moveTo>
                  <a:pt x="5983" y="21256"/>
                </a:moveTo>
                <a:cubicBezTo>
                  <a:pt x="5995" y="21269"/>
                  <a:pt x="6013" y="21276"/>
                  <a:pt x="6038" y="21269"/>
                </a:cubicBezTo>
                <a:cubicBezTo>
                  <a:pt x="6038" y="21276"/>
                  <a:pt x="6038" y="21276"/>
                  <a:pt x="6038" y="21276"/>
                </a:cubicBezTo>
                <a:cubicBezTo>
                  <a:pt x="6032" y="21289"/>
                  <a:pt x="6026" y="21295"/>
                  <a:pt x="6020" y="21308"/>
                </a:cubicBezTo>
                <a:cubicBezTo>
                  <a:pt x="6020" y="21308"/>
                  <a:pt x="6013" y="21308"/>
                  <a:pt x="6013" y="21308"/>
                </a:cubicBezTo>
                <a:cubicBezTo>
                  <a:pt x="6001" y="21295"/>
                  <a:pt x="5989" y="21276"/>
                  <a:pt x="5983" y="21256"/>
                </a:cubicBezTo>
                <a:close/>
                <a:moveTo>
                  <a:pt x="6221" y="21237"/>
                </a:moveTo>
                <a:cubicBezTo>
                  <a:pt x="6233" y="21250"/>
                  <a:pt x="6240" y="21256"/>
                  <a:pt x="6246" y="21263"/>
                </a:cubicBezTo>
                <a:cubicBezTo>
                  <a:pt x="6221" y="21308"/>
                  <a:pt x="6197" y="21360"/>
                  <a:pt x="6178" y="21406"/>
                </a:cubicBezTo>
                <a:cubicBezTo>
                  <a:pt x="6172" y="21399"/>
                  <a:pt x="6160" y="21393"/>
                  <a:pt x="6154" y="21386"/>
                </a:cubicBezTo>
                <a:cubicBezTo>
                  <a:pt x="6154" y="21380"/>
                  <a:pt x="6160" y="21373"/>
                  <a:pt x="6166" y="21373"/>
                </a:cubicBezTo>
                <a:cubicBezTo>
                  <a:pt x="6160" y="21328"/>
                  <a:pt x="6191" y="21302"/>
                  <a:pt x="6209" y="21263"/>
                </a:cubicBezTo>
                <a:cubicBezTo>
                  <a:pt x="6215" y="21263"/>
                  <a:pt x="6221" y="21263"/>
                  <a:pt x="6227" y="21256"/>
                </a:cubicBezTo>
                <a:cubicBezTo>
                  <a:pt x="6227" y="21243"/>
                  <a:pt x="6221" y="21243"/>
                  <a:pt x="6221" y="21237"/>
                </a:cubicBezTo>
                <a:close/>
                <a:moveTo>
                  <a:pt x="6160" y="21204"/>
                </a:moveTo>
                <a:cubicBezTo>
                  <a:pt x="6172" y="21204"/>
                  <a:pt x="6172" y="21217"/>
                  <a:pt x="6178" y="21217"/>
                </a:cubicBezTo>
                <a:cubicBezTo>
                  <a:pt x="6178" y="21217"/>
                  <a:pt x="6172" y="21230"/>
                  <a:pt x="6178" y="21237"/>
                </a:cubicBezTo>
                <a:cubicBezTo>
                  <a:pt x="6191" y="21243"/>
                  <a:pt x="6191" y="21230"/>
                  <a:pt x="6197" y="21230"/>
                </a:cubicBezTo>
                <a:cubicBezTo>
                  <a:pt x="6191" y="21237"/>
                  <a:pt x="6203" y="21230"/>
                  <a:pt x="6203" y="21237"/>
                </a:cubicBezTo>
                <a:cubicBezTo>
                  <a:pt x="6185" y="21256"/>
                  <a:pt x="6185" y="21276"/>
                  <a:pt x="6166" y="21295"/>
                </a:cubicBezTo>
                <a:cubicBezTo>
                  <a:pt x="6166" y="21289"/>
                  <a:pt x="6166" y="21289"/>
                  <a:pt x="6160" y="21289"/>
                </a:cubicBezTo>
                <a:cubicBezTo>
                  <a:pt x="6166" y="21295"/>
                  <a:pt x="6154" y="21289"/>
                  <a:pt x="6154" y="21295"/>
                </a:cubicBezTo>
                <a:cubicBezTo>
                  <a:pt x="6160" y="21302"/>
                  <a:pt x="6154" y="21302"/>
                  <a:pt x="6160" y="21308"/>
                </a:cubicBezTo>
                <a:cubicBezTo>
                  <a:pt x="6148" y="21321"/>
                  <a:pt x="6148" y="21354"/>
                  <a:pt x="6130" y="21354"/>
                </a:cubicBezTo>
                <a:cubicBezTo>
                  <a:pt x="6130" y="21354"/>
                  <a:pt x="6130" y="21360"/>
                  <a:pt x="6130" y="21360"/>
                </a:cubicBezTo>
                <a:cubicBezTo>
                  <a:pt x="6123" y="21354"/>
                  <a:pt x="6117" y="21347"/>
                  <a:pt x="6105" y="21341"/>
                </a:cubicBezTo>
                <a:cubicBezTo>
                  <a:pt x="6117" y="21295"/>
                  <a:pt x="6136" y="21243"/>
                  <a:pt x="6160" y="21211"/>
                </a:cubicBezTo>
                <a:cubicBezTo>
                  <a:pt x="6160" y="21217"/>
                  <a:pt x="6160" y="21211"/>
                  <a:pt x="6160" y="21204"/>
                </a:cubicBezTo>
                <a:close/>
                <a:moveTo>
                  <a:pt x="5965" y="21191"/>
                </a:moveTo>
                <a:cubicBezTo>
                  <a:pt x="5983" y="21191"/>
                  <a:pt x="6007" y="21191"/>
                  <a:pt x="6026" y="21191"/>
                </a:cubicBezTo>
                <a:cubicBezTo>
                  <a:pt x="6032" y="21191"/>
                  <a:pt x="6032" y="21198"/>
                  <a:pt x="6032" y="21204"/>
                </a:cubicBezTo>
                <a:cubicBezTo>
                  <a:pt x="6026" y="21211"/>
                  <a:pt x="6026" y="21211"/>
                  <a:pt x="6026" y="21217"/>
                </a:cubicBezTo>
                <a:cubicBezTo>
                  <a:pt x="6026" y="21224"/>
                  <a:pt x="6026" y="21224"/>
                  <a:pt x="6032" y="21237"/>
                </a:cubicBezTo>
                <a:cubicBezTo>
                  <a:pt x="6001" y="21230"/>
                  <a:pt x="5971" y="21224"/>
                  <a:pt x="5965" y="21191"/>
                </a:cubicBezTo>
                <a:close/>
                <a:moveTo>
                  <a:pt x="6258" y="21165"/>
                </a:moveTo>
                <a:cubicBezTo>
                  <a:pt x="6258" y="21198"/>
                  <a:pt x="6270" y="21211"/>
                  <a:pt x="6264" y="21237"/>
                </a:cubicBezTo>
                <a:cubicBezTo>
                  <a:pt x="6252" y="21224"/>
                  <a:pt x="6252" y="21211"/>
                  <a:pt x="6240" y="21204"/>
                </a:cubicBezTo>
                <a:cubicBezTo>
                  <a:pt x="6246" y="21198"/>
                  <a:pt x="6246" y="21191"/>
                  <a:pt x="6246" y="21185"/>
                </a:cubicBezTo>
                <a:cubicBezTo>
                  <a:pt x="6258" y="21191"/>
                  <a:pt x="6246" y="21172"/>
                  <a:pt x="6258" y="21165"/>
                </a:cubicBezTo>
                <a:close/>
                <a:moveTo>
                  <a:pt x="6233" y="21152"/>
                </a:moveTo>
                <a:cubicBezTo>
                  <a:pt x="6215" y="21159"/>
                  <a:pt x="6215" y="21185"/>
                  <a:pt x="6215" y="21198"/>
                </a:cubicBezTo>
                <a:cubicBezTo>
                  <a:pt x="6209" y="21198"/>
                  <a:pt x="6209" y="21191"/>
                  <a:pt x="6209" y="21191"/>
                </a:cubicBezTo>
                <a:cubicBezTo>
                  <a:pt x="6209" y="21172"/>
                  <a:pt x="6203" y="21172"/>
                  <a:pt x="6185" y="21172"/>
                </a:cubicBezTo>
                <a:cubicBezTo>
                  <a:pt x="6185" y="21165"/>
                  <a:pt x="6185" y="21165"/>
                  <a:pt x="6185" y="21159"/>
                </a:cubicBezTo>
                <a:cubicBezTo>
                  <a:pt x="6203" y="21152"/>
                  <a:pt x="6215" y="21152"/>
                  <a:pt x="6233" y="21152"/>
                </a:cubicBezTo>
                <a:close/>
                <a:moveTo>
                  <a:pt x="6288" y="21152"/>
                </a:moveTo>
                <a:cubicBezTo>
                  <a:pt x="6325" y="21152"/>
                  <a:pt x="6356" y="21165"/>
                  <a:pt x="6392" y="21172"/>
                </a:cubicBezTo>
                <a:lnTo>
                  <a:pt x="6369" y="21270"/>
                </a:lnTo>
                <a:lnTo>
                  <a:pt x="6344" y="21271"/>
                </a:lnTo>
                <a:cubicBezTo>
                  <a:pt x="6334" y="21274"/>
                  <a:pt x="6325" y="21279"/>
                  <a:pt x="6319" y="21282"/>
                </a:cubicBezTo>
                <a:cubicBezTo>
                  <a:pt x="6331" y="21269"/>
                  <a:pt x="6343" y="21250"/>
                  <a:pt x="6350" y="21224"/>
                </a:cubicBezTo>
                <a:cubicBezTo>
                  <a:pt x="6331" y="21237"/>
                  <a:pt x="6319" y="21237"/>
                  <a:pt x="6307" y="21230"/>
                </a:cubicBezTo>
                <a:cubicBezTo>
                  <a:pt x="6301" y="21204"/>
                  <a:pt x="6295" y="21178"/>
                  <a:pt x="6288" y="21152"/>
                </a:cubicBezTo>
                <a:close/>
                <a:moveTo>
                  <a:pt x="4260" y="21139"/>
                </a:moveTo>
                <a:cubicBezTo>
                  <a:pt x="4278" y="21152"/>
                  <a:pt x="4290" y="21165"/>
                  <a:pt x="4309" y="21178"/>
                </a:cubicBezTo>
                <a:cubicBezTo>
                  <a:pt x="4303" y="21204"/>
                  <a:pt x="4315" y="21243"/>
                  <a:pt x="4309" y="21263"/>
                </a:cubicBezTo>
                <a:cubicBezTo>
                  <a:pt x="4296" y="21250"/>
                  <a:pt x="4284" y="21230"/>
                  <a:pt x="4272" y="21217"/>
                </a:cubicBezTo>
                <a:cubicBezTo>
                  <a:pt x="4266" y="21198"/>
                  <a:pt x="4260" y="21172"/>
                  <a:pt x="4260" y="21139"/>
                </a:cubicBezTo>
                <a:close/>
                <a:moveTo>
                  <a:pt x="6197" y="21094"/>
                </a:moveTo>
                <a:cubicBezTo>
                  <a:pt x="6203" y="21094"/>
                  <a:pt x="6209" y="21100"/>
                  <a:pt x="6215" y="21100"/>
                </a:cubicBezTo>
                <a:cubicBezTo>
                  <a:pt x="6215" y="21107"/>
                  <a:pt x="6240" y="21120"/>
                  <a:pt x="6233" y="21113"/>
                </a:cubicBezTo>
                <a:cubicBezTo>
                  <a:pt x="6240" y="21113"/>
                  <a:pt x="6240" y="21120"/>
                  <a:pt x="6240" y="21133"/>
                </a:cubicBezTo>
                <a:cubicBezTo>
                  <a:pt x="6221" y="21133"/>
                  <a:pt x="6203" y="21133"/>
                  <a:pt x="6185" y="21133"/>
                </a:cubicBezTo>
                <a:cubicBezTo>
                  <a:pt x="6191" y="21120"/>
                  <a:pt x="6191" y="21107"/>
                  <a:pt x="6197" y="21094"/>
                </a:cubicBezTo>
                <a:close/>
                <a:moveTo>
                  <a:pt x="6032" y="21094"/>
                </a:moveTo>
                <a:cubicBezTo>
                  <a:pt x="6062" y="21107"/>
                  <a:pt x="6087" y="21133"/>
                  <a:pt x="6111" y="21152"/>
                </a:cubicBezTo>
                <a:cubicBezTo>
                  <a:pt x="6105" y="21152"/>
                  <a:pt x="6105" y="21165"/>
                  <a:pt x="6099" y="21165"/>
                </a:cubicBezTo>
                <a:cubicBezTo>
                  <a:pt x="6099" y="21159"/>
                  <a:pt x="6099" y="21159"/>
                  <a:pt x="6093" y="21159"/>
                </a:cubicBezTo>
                <a:cubicBezTo>
                  <a:pt x="6081" y="21165"/>
                  <a:pt x="6081" y="21178"/>
                  <a:pt x="6087" y="21185"/>
                </a:cubicBezTo>
                <a:cubicBezTo>
                  <a:pt x="6075" y="21204"/>
                  <a:pt x="6068" y="21224"/>
                  <a:pt x="6056" y="21243"/>
                </a:cubicBezTo>
                <a:cubicBezTo>
                  <a:pt x="6056" y="21224"/>
                  <a:pt x="6056" y="21204"/>
                  <a:pt x="6050" y="21185"/>
                </a:cubicBezTo>
                <a:cubicBezTo>
                  <a:pt x="6056" y="21185"/>
                  <a:pt x="6062" y="21178"/>
                  <a:pt x="6068" y="21178"/>
                </a:cubicBezTo>
                <a:cubicBezTo>
                  <a:pt x="6056" y="21178"/>
                  <a:pt x="6050" y="21172"/>
                  <a:pt x="6044" y="21172"/>
                </a:cubicBezTo>
                <a:cubicBezTo>
                  <a:pt x="6038" y="21146"/>
                  <a:pt x="6032" y="21120"/>
                  <a:pt x="6032" y="21094"/>
                </a:cubicBezTo>
                <a:close/>
                <a:moveTo>
                  <a:pt x="5916" y="21068"/>
                </a:moveTo>
                <a:cubicBezTo>
                  <a:pt x="5952" y="21061"/>
                  <a:pt x="5983" y="21068"/>
                  <a:pt x="6007" y="21081"/>
                </a:cubicBezTo>
                <a:cubicBezTo>
                  <a:pt x="6007" y="21094"/>
                  <a:pt x="6007" y="21107"/>
                  <a:pt x="6001" y="21120"/>
                </a:cubicBezTo>
                <a:cubicBezTo>
                  <a:pt x="6013" y="21126"/>
                  <a:pt x="6013" y="21139"/>
                  <a:pt x="6020" y="21159"/>
                </a:cubicBezTo>
                <a:cubicBezTo>
                  <a:pt x="5977" y="21146"/>
                  <a:pt x="5940" y="21126"/>
                  <a:pt x="5922" y="21087"/>
                </a:cubicBezTo>
                <a:cubicBezTo>
                  <a:pt x="5916" y="21081"/>
                  <a:pt x="5916" y="21074"/>
                  <a:pt x="5916" y="21068"/>
                </a:cubicBezTo>
                <a:close/>
                <a:moveTo>
                  <a:pt x="6050" y="21048"/>
                </a:moveTo>
                <a:cubicBezTo>
                  <a:pt x="6075" y="21042"/>
                  <a:pt x="6105" y="21055"/>
                  <a:pt x="6142" y="21061"/>
                </a:cubicBezTo>
                <a:cubicBezTo>
                  <a:pt x="6142" y="21061"/>
                  <a:pt x="6148" y="21068"/>
                  <a:pt x="6148" y="21068"/>
                </a:cubicBezTo>
                <a:cubicBezTo>
                  <a:pt x="6142" y="21074"/>
                  <a:pt x="6142" y="21087"/>
                  <a:pt x="6136" y="21094"/>
                </a:cubicBezTo>
                <a:cubicBezTo>
                  <a:pt x="6130" y="21081"/>
                  <a:pt x="6123" y="21107"/>
                  <a:pt x="6117" y="21107"/>
                </a:cubicBezTo>
                <a:cubicBezTo>
                  <a:pt x="6111" y="21100"/>
                  <a:pt x="6105" y="21100"/>
                  <a:pt x="6093" y="21107"/>
                </a:cubicBezTo>
                <a:cubicBezTo>
                  <a:pt x="6075" y="21094"/>
                  <a:pt x="6056" y="21074"/>
                  <a:pt x="6050" y="21048"/>
                </a:cubicBezTo>
                <a:close/>
                <a:moveTo>
                  <a:pt x="6240" y="21042"/>
                </a:moveTo>
                <a:cubicBezTo>
                  <a:pt x="6246" y="21061"/>
                  <a:pt x="6246" y="21074"/>
                  <a:pt x="6240" y="21087"/>
                </a:cubicBezTo>
                <a:cubicBezTo>
                  <a:pt x="6240" y="21081"/>
                  <a:pt x="6233" y="21068"/>
                  <a:pt x="6233" y="21048"/>
                </a:cubicBezTo>
                <a:cubicBezTo>
                  <a:pt x="6233" y="21048"/>
                  <a:pt x="6240" y="21042"/>
                  <a:pt x="6240" y="21042"/>
                </a:cubicBezTo>
                <a:close/>
                <a:moveTo>
                  <a:pt x="6130" y="21016"/>
                </a:moveTo>
                <a:cubicBezTo>
                  <a:pt x="6130" y="21016"/>
                  <a:pt x="6136" y="21016"/>
                  <a:pt x="6142" y="21016"/>
                </a:cubicBezTo>
                <a:cubicBezTo>
                  <a:pt x="6148" y="21022"/>
                  <a:pt x="6148" y="21022"/>
                  <a:pt x="6154" y="21022"/>
                </a:cubicBezTo>
                <a:cubicBezTo>
                  <a:pt x="6148" y="21022"/>
                  <a:pt x="6142" y="21022"/>
                  <a:pt x="6136" y="21022"/>
                </a:cubicBezTo>
                <a:cubicBezTo>
                  <a:pt x="6130" y="21022"/>
                  <a:pt x="6130" y="21016"/>
                  <a:pt x="6130" y="21016"/>
                </a:cubicBezTo>
                <a:close/>
                <a:moveTo>
                  <a:pt x="6307" y="20996"/>
                </a:moveTo>
                <a:cubicBezTo>
                  <a:pt x="6307" y="21016"/>
                  <a:pt x="6295" y="21035"/>
                  <a:pt x="6288" y="21055"/>
                </a:cubicBezTo>
                <a:cubicBezTo>
                  <a:pt x="6282" y="21042"/>
                  <a:pt x="6288" y="21029"/>
                  <a:pt x="6282" y="21009"/>
                </a:cubicBezTo>
                <a:cubicBezTo>
                  <a:pt x="6288" y="21003"/>
                  <a:pt x="6295" y="21003"/>
                  <a:pt x="6307" y="20996"/>
                </a:cubicBezTo>
                <a:close/>
                <a:moveTo>
                  <a:pt x="6423" y="20964"/>
                </a:moveTo>
                <a:cubicBezTo>
                  <a:pt x="6423" y="20970"/>
                  <a:pt x="6423" y="20977"/>
                  <a:pt x="6423" y="20983"/>
                </a:cubicBezTo>
                <a:cubicBezTo>
                  <a:pt x="6417" y="21022"/>
                  <a:pt x="6411" y="21061"/>
                  <a:pt x="6405" y="21107"/>
                </a:cubicBezTo>
                <a:cubicBezTo>
                  <a:pt x="6368" y="21113"/>
                  <a:pt x="6331" y="21113"/>
                  <a:pt x="6288" y="21120"/>
                </a:cubicBezTo>
                <a:cubicBezTo>
                  <a:pt x="6288" y="21107"/>
                  <a:pt x="6288" y="21087"/>
                  <a:pt x="6301" y="21081"/>
                </a:cubicBezTo>
                <a:cubicBezTo>
                  <a:pt x="6295" y="21074"/>
                  <a:pt x="6307" y="21055"/>
                  <a:pt x="6313" y="21055"/>
                </a:cubicBezTo>
                <a:cubicBezTo>
                  <a:pt x="6313" y="21048"/>
                  <a:pt x="6319" y="21022"/>
                  <a:pt x="6331" y="21029"/>
                </a:cubicBezTo>
                <a:cubicBezTo>
                  <a:pt x="6337" y="21016"/>
                  <a:pt x="6331" y="21003"/>
                  <a:pt x="6331" y="20996"/>
                </a:cubicBezTo>
                <a:cubicBezTo>
                  <a:pt x="6331" y="20990"/>
                  <a:pt x="6331" y="20990"/>
                  <a:pt x="6331" y="20983"/>
                </a:cubicBezTo>
                <a:cubicBezTo>
                  <a:pt x="6337" y="20977"/>
                  <a:pt x="6350" y="20977"/>
                  <a:pt x="6350" y="20970"/>
                </a:cubicBezTo>
                <a:cubicBezTo>
                  <a:pt x="6374" y="20964"/>
                  <a:pt x="6398" y="20964"/>
                  <a:pt x="6423" y="20964"/>
                </a:cubicBezTo>
                <a:close/>
                <a:moveTo>
                  <a:pt x="6191" y="20957"/>
                </a:moveTo>
                <a:cubicBezTo>
                  <a:pt x="6197" y="20957"/>
                  <a:pt x="6197" y="20977"/>
                  <a:pt x="6191" y="20964"/>
                </a:cubicBezTo>
                <a:cubicBezTo>
                  <a:pt x="6197" y="20964"/>
                  <a:pt x="6191" y="20964"/>
                  <a:pt x="6191" y="20957"/>
                </a:cubicBezTo>
                <a:close/>
                <a:moveTo>
                  <a:pt x="6050" y="20957"/>
                </a:moveTo>
                <a:cubicBezTo>
                  <a:pt x="6062" y="20977"/>
                  <a:pt x="6081" y="20990"/>
                  <a:pt x="6093" y="21009"/>
                </a:cubicBezTo>
                <a:cubicBezTo>
                  <a:pt x="6075" y="21003"/>
                  <a:pt x="6056" y="20996"/>
                  <a:pt x="6044" y="20983"/>
                </a:cubicBezTo>
                <a:cubicBezTo>
                  <a:pt x="6044" y="20983"/>
                  <a:pt x="6044" y="20977"/>
                  <a:pt x="6044" y="20977"/>
                </a:cubicBezTo>
                <a:cubicBezTo>
                  <a:pt x="6044" y="20970"/>
                  <a:pt x="6050" y="20964"/>
                  <a:pt x="6050" y="20957"/>
                </a:cubicBezTo>
                <a:close/>
                <a:moveTo>
                  <a:pt x="6013" y="20918"/>
                </a:moveTo>
                <a:cubicBezTo>
                  <a:pt x="6026" y="20931"/>
                  <a:pt x="6032" y="20938"/>
                  <a:pt x="6038" y="20944"/>
                </a:cubicBezTo>
                <a:cubicBezTo>
                  <a:pt x="6032" y="20951"/>
                  <a:pt x="6026" y="20957"/>
                  <a:pt x="6020" y="20964"/>
                </a:cubicBezTo>
                <a:cubicBezTo>
                  <a:pt x="6020" y="20951"/>
                  <a:pt x="6013" y="20931"/>
                  <a:pt x="6013" y="20918"/>
                </a:cubicBezTo>
                <a:close/>
                <a:moveTo>
                  <a:pt x="4700" y="20912"/>
                </a:moveTo>
                <a:cubicBezTo>
                  <a:pt x="4712" y="20912"/>
                  <a:pt x="4724" y="20912"/>
                  <a:pt x="4736" y="20918"/>
                </a:cubicBezTo>
                <a:cubicBezTo>
                  <a:pt x="4755" y="20970"/>
                  <a:pt x="4773" y="21029"/>
                  <a:pt x="4791" y="21081"/>
                </a:cubicBezTo>
                <a:cubicBezTo>
                  <a:pt x="4755" y="21048"/>
                  <a:pt x="4706" y="21035"/>
                  <a:pt x="4694" y="20990"/>
                </a:cubicBezTo>
                <a:cubicBezTo>
                  <a:pt x="4687" y="20957"/>
                  <a:pt x="4694" y="20931"/>
                  <a:pt x="4700" y="20912"/>
                </a:cubicBezTo>
                <a:close/>
                <a:moveTo>
                  <a:pt x="4624" y="20887"/>
                </a:moveTo>
                <a:cubicBezTo>
                  <a:pt x="4629" y="20889"/>
                  <a:pt x="4636" y="20892"/>
                  <a:pt x="4639" y="20892"/>
                </a:cubicBezTo>
                <a:cubicBezTo>
                  <a:pt x="4633" y="20899"/>
                  <a:pt x="4620" y="20892"/>
                  <a:pt x="4614" y="20892"/>
                </a:cubicBezTo>
                <a:cubicBezTo>
                  <a:pt x="4614" y="20886"/>
                  <a:pt x="4619" y="20886"/>
                  <a:pt x="4624" y="20887"/>
                </a:cubicBezTo>
                <a:close/>
                <a:moveTo>
                  <a:pt x="6142" y="20879"/>
                </a:moveTo>
                <a:cubicBezTo>
                  <a:pt x="6136" y="20886"/>
                  <a:pt x="6136" y="20886"/>
                  <a:pt x="6136" y="20886"/>
                </a:cubicBezTo>
                <a:cubicBezTo>
                  <a:pt x="6136" y="20899"/>
                  <a:pt x="6154" y="20899"/>
                  <a:pt x="6148" y="20905"/>
                </a:cubicBezTo>
                <a:cubicBezTo>
                  <a:pt x="6148" y="20905"/>
                  <a:pt x="6142" y="20892"/>
                  <a:pt x="6136" y="20892"/>
                </a:cubicBezTo>
                <a:cubicBezTo>
                  <a:pt x="6136" y="20899"/>
                  <a:pt x="6130" y="20899"/>
                  <a:pt x="6130" y="20905"/>
                </a:cubicBezTo>
                <a:cubicBezTo>
                  <a:pt x="6136" y="20912"/>
                  <a:pt x="6154" y="20918"/>
                  <a:pt x="6148" y="20931"/>
                </a:cubicBezTo>
                <a:cubicBezTo>
                  <a:pt x="6142" y="20931"/>
                  <a:pt x="6136" y="20925"/>
                  <a:pt x="6130" y="20925"/>
                </a:cubicBezTo>
                <a:cubicBezTo>
                  <a:pt x="6123" y="20944"/>
                  <a:pt x="6142" y="20951"/>
                  <a:pt x="6142" y="20970"/>
                </a:cubicBezTo>
                <a:cubicBezTo>
                  <a:pt x="6111" y="20964"/>
                  <a:pt x="6093" y="20951"/>
                  <a:pt x="6062" y="20944"/>
                </a:cubicBezTo>
                <a:cubicBezTo>
                  <a:pt x="6081" y="20918"/>
                  <a:pt x="6117" y="20899"/>
                  <a:pt x="6142" y="20879"/>
                </a:cubicBezTo>
                <a:close/>
                <a:moveTo>
                  <a:pt x="4736" y="20873"/>
                </a:moveTo>
                <a:cubicBezTo>
                  <a:pt x="4736" y="20879"/>
                  <a:pt x="4736" y="20879"/>
                  <a:pt x="4736" y="20886"/>
                </a:cubicBezTo>
                <a:cubicBezTo>
                  <a:pt x="4730" y="20886"/>
                  <a:pt x="4730" y="20886"/>
                  <a:pt x="4724" y="20886"/>
                </a:cubicBezTo>
                <a:cubicBezTo>
                  <a:pt x="4730" y="20879"/>
                  <a:pt x="4730" y="20879"/>
                  <a:pt x="4736" y="20873"/>
                </a:cubicBezTo>
                <a:close/>
                <a:moveTo>
                  <a:pt x="6304" y="20868"/>
                </a:moveTo>
                <a:cubicBezTo>
                  <a:pt x="6311" y="20874"/>
                  <a:pt x="6319" y="20886"/>
                  <a:pt x="6325" y="20892"/>
                </a:cubicBezTo>
                <a:cubicBezTo>
                  <a:pt x="6307" y="20912"/>
                  <a:pt x="6295" y="20938"/>
                  <a:pt x="6288" y="20970"/>
                </a:cubicBezTo>
                <a:cubicBezTo>
                  <a:pt x="6282" y="20970"/>
                  <a:pt x="6276" y="20970"/>
                  <a:pt x="6270" y="20964"/>
                </a:cubicBezTo>
                <a:cubicBezTo>
                  <a:pt x="6270" y="20951"/>
                  <a:pt x="6264" y="20931"/>
                  <a:pt x="6264" y="20918"/>
                </a:cubicBezTo>
                <a:cubicBezTo>
                  <a:pt x="6276" y="20905"/>
                  <a:pt x="6295" y="20886"/>
                  <a:pt x="6282" y="20873"/>
                </a:cubicBezTo>
                <a:cubicBezTo>
                  <a:pt x="6288" y="20859"/>
                  <a:pt x="6296" y="20861"/>
                  <a:pt x="6304" y="20868"/>
                </a:cubicBezTo>
                <a:close/>
                <a:moveTo>
                  <a:pt x="6429" y="20840"/>
                </a:moveTo>
                <a:cubicBezTo>
                  <a:pt x="6429" y="20866"/>
                  <a:pt x="6429" y="20892"/>
                  <a:pt x="6429" y="20912"/>
                </a:cubicBezTo>
                <a:cubicBezTo>
                  <a:pt x="6405" y="20931"/>
                  <a:pt x="6374" y="20944"/>
                  <a:pt x="6350" y="20944"/>
                </a:cubicBezTo>
                <a:cubicBezTo>
                  <a:pt x="6343" y="20918"/>
                  <a:pt x="6380" y="20892"/>
                  <a:pt x="6380" y="20859"/>
                </a:cubicBezTo>
                <a:cubicBezTo>
                  <a:pt x="6392" y="20859"/>
                  <a:pt x="6386" y="20853"/>
                  <a:pt x="6392" y="20846"/>
                </a:cubicBezTo>
                <a:cubicBezTo>
                  <a:pt x="6405" y="20846"/>
                  <a:pt x="6417" y="20846"/>
                  <a:pt x="6429" y="20840"/>
                </a:cubicBezTo>
                <a:close/>
                <a:moveTo>
                  <a:pt x="5873" y="20840"/>
                </a:moveTo>
                <a:cubicBezTo>
                  <a:pt x="5891" y="20840"/>
                  <a:pt x="5910" y="20840"/>
                  <a:pt x="5934" y="20840"/>
                </a:cubicBezTo>
                <a:cubicBezTo>
                  <a:pt x="5965" y="20853"/>
                  <a:pt x="5983" y="20892"/>
                  <a:pt x="5995" y="20899"/>
                </a:cubicBezTo>
                <a:cubicBezTo>
                  <a:pt x="5995" y="20905"/>
                  <a:pt x="5983" y="20899"/>
                  <a:pt x="5983" y="20905"/>
                </a:cubicBezTo>
                <a:cubicBezTo>
                  <a:pt x="5989" y="20925"/>
                  <a:pt x="5995" y="20951"/>
                  <a:pt x="6001" y="20983"/>
                </a:cubicBezTo>
                <a:cubicBezTo>
                  <a:pt x="5983" y="20996"/>
                  <a:pt x="5958" y="21009"/>
                  <a:pt x="5946" y="21022"/>
                </a:cubicBezTo>
                <a:cubicBezTo>
                  <a:pt x="5940" y="21022"/>
                  <a:pt x="5928" y="21022"/>
                  <a:pt x="5922" y="21022"/>
                </a:cubicBezTo>
                <a:cubicBezTo>
                  <a:pt x="5916" y="20983"/>
                  <a:pt x="5910" y="20944"/>
                  <a:pt x="5891" y="20899"/>
                </a:cubicBezTo>
                <a:cubicBezTo>
                  <a:pt x="5885" y="20879"/>
                  <a:pt x="5879" y="20859"/>
                  <a:pt x="5873" y="20840"/>
                </a:cubicBezTo>
                <a:close/>
                <a:moveTo>
                  <a:pt x="5989" y="20827"/>
                </a:moveTo>
                <a:cubicBezTo>
                  <a:pt x="5989" y="20840"/>
                  <a:pt x="5989" y="20846"/>
                  <a:pt x="5989" y="20859"/>
                </a:cubicBezTo>
                <a:cubicBezTo>
                  <a:pt x="5977" y="20853"/>
                  <a:pt x="5971" y="20840"/>
                  <a:pt x="5958" y="20833"/>
                </a:cubicBezTo>
                <a:cubicBezTo>
                  <a:pt x="5971" y="20833"/>
                  <a:pt x="5983" y="20827"/>
                  <a:pt x="5989" y="20827"/>
                </a:cubicBezTo>
                <a:close/>
                <a:moveTo>
                  <a:pt x="5916" y="20794"/>
                </a:moveTo>
                <a:cubicBezTo>
                  <a:pt x="5916" y="20794"/>
                  <a:pt x="5922" y="20801"/>
                  <a:pt x="5922" y="20801"/>
                </a:cubicBezTo>
                <a:cubicBezTo>
                  <a:pt x="5922" y="20801"/>
                  <a:pt x="5916" y="20801"/>
                  <a:pt x="5910" y="20801"/>
                </a:cubicBezTo>
                <a:cubicBezTo>
                  <a:pt x="5916" y="20794"/>
                  <a:pt x="5916" y="20794"/>
                  <a:pt x="5916" y="20794"/>
                </a:cubicBezTo>
                <a:close/>
                <a:moveTo>
                  <a:pt x="5989" y="20755"/>
                </a:moveTo>
                <a:cubicBezTo>
                  <a:pt x="5995" y="20768"/>
                  <a:pt x="5995" y="20781"/>
                  <a:pt x="5995" y="20794"/>
                </a:cubicBezTo>
                <a:cubicBezTo>
                  <a:pt x="5977" y="20801"/>
                  <a:pt x="5965" y="20807"/>
                  <a:pt x="5946" y="20807"/>
                </a:cubicBezTo>
                <a:cubicBezTo>
                  <a:pt x="5940" y="20801"/>
                  <a:pt x="5940" y="20788"/>
                  <a:pt x="5934" y="20781"/>
                </a:cubicBezTo>
                <a:cubicBezTo>
                  <a:pt x="5946" y="20768"/>
                  <a:pt x="5965" y="20762"/>
                  <a:pt x="5989" y="20755"/>
                </a:cubicBezTo>
                <a:close/>
                <a:moveTo>
                  <a:pt x="4883" y="20742"/>
                </a:moveTo>
                <a:cubicBezTo>
                  <a:pt x="4907" y="20814"/>
                  <a:pt x="4956" y="20873"/>
                  <a:pt x="4950" y="20957"/>
                </a:cubicBezTo>
                <a:cubicBezTo>
                  <a:pt x="4944" y="21087"/>
                  <a:pt x="4932" y="21237"/>
                  <a:pt x="4926" y="21393"/>
                </a:cubicBezTo>
                <a:cubicBezTo>
                  <a:pt x="4895" y="21341"/>
                  <a:pt x="4883" y="21276"/>
                  <a:pt x="4871" y="21217"/>
                </a:cubicBezTo>
                <a:cubicBezTo>
                  <a:pt x="4846" y="21165"/>
                  <a:pt x="4834" y="21100"/>
                  <a:pt x="4816" y="21048"/>
                </a:cubicBezTo>
                <a:cubicBezTo>
                  <a:pt x="4816" y="21042"/>
                  <a:pt x="4816" y="21035"/>
                  <a:pt x="4816" y="21022"/>
                </a:cubicBezTo>
                <a:cubicBezTo>
                  <a:pt x="4810" y="21016"/>
                  <a:pt x="4804" y="21009"/>
                  <a:pt x="4797" y="21003"/>
                </a:cubicBezTo>
                <a:cubicBezTo>
                  <a:pt x="4779" y="20964"/>
                  <a:pt x="4767" y="20905"/>
                  <a:pt x="4761" y="20846"/>
                </a:cubicBezTo>
                <a:cubicBezTo>
                  <a:pt x="4804" y="20807"/>
                  <a:pt x="4859" y="20775"/>
                  <a:pt x="4883" y="20742"/>
                </a:cubicBezTo>
                <a:close/>
                <a:moveTo>
                  <a:pt x="6001" y="20710"/>
                </a:moveTo>
                <a:cubicBezTo>
                  <a:pt x="6038" y="20736"/>
                  <a:pt x="6099" y="20749"/>
                  <a:pt x="6142" y="20768"/>
                </a:cubicBezTo>
                <a:cubicBezTo>
                  <a:pt x="6172" y="20781"/>
                  <a:pt x="6178" y="20788"/>
                  <a:pt x="6185" y="20814"/>
                </a:cubicBezTo>
                <a:cubicBezTo>
                  <a:pt x="6197" y="20840"/>
                  <a:pt x="6209" y="20879"/>
                  <a:pt x="6209" y="20912"/>
                </a:cubicBezTo>
                <a:cubicBezTo>
                  <a:pt x="6203" y="20899"/>
                  <a:pt x="6191" y="20892"/>
                  <a:pt x="6178" y="20899"/>
                </a:cubicBezTo>
                <a:cubicBezTo>
                  <a:pt x="6172" y="20886"/>
                  <a:pt x="6178" y="20866"/>
                  <a:pt x="6166" y="20859"/>
                </a:cubicBezTo>
                <a:cubicBezTo>
                  <a:pt x="6117" y="20859"/>
                  <a:pt x="6081" y="20892"/>
                  <a:pt x="6044" y="20938"/>
                </a:cubicBezTo>
                <a:cubicBezTo>
                  <a:pt x="6038" y="20931"/>
                  <a:pt x="6026" y="20918"/>
                  <a:pt x="6013" y="20905"/>
                </a:cubicBezTo>
                <a:cubicBezTo>
                  <a:pt x="6013" y="20886"/>
                  <a:pt x="6007" y="20840"/>
                  <a:pt x="6020" y="20827"/>
                </a:cubicBezTo>
                <a:cubicBezTo>
                  <a:pt x="6013" y="20820"/>
                  <a:pt x="6013" y="20820"/>
                  <a:pt x="6013" y="20814"/>
                </a:cubicBezTo>
                <a:cubicBezTo>
                  <a:pt x="6013" y="20814"/>
                  <a:pt x="6020" y="20807"/>
                  <a:pt x="6020" y="20807"/>
                </a:cubicBezTo>
                <a:cubicBezTo>
                  <a:pt x="6013" y="20801"/>
                  <a:pt x="6013" y="20801"/>
                  <a:pt x="6007" y="20801"/>
                </a:cubicBezTo>
                <a:cubicBezTo>
                  <a:pt x="6007" y="20788"/>
                  <a:pt x="6001" y="20775"/>
                  <a:pt x="6001" y="20762"/>
                </a:cubicBezTo>
                <a:cubicBezTo>
                  <a:pt x="6020" y="20762"/>
                  <a:pt x="6032" y="20762"/>
                  <a:pt x="6050" y="20762"/>
                </a:cubicBezTo>
                <a:cubicBezTo>
                  <a:pt x="6038" y="20749"/>
                  <a:pt x="6020" y="20749"/>
                  <a:pt x="6001" y="20742"/>
                </a:cubicBezTo>
                <a:cubicBezTo>
                  <a:pt x="6001" y="20729"/>
                  <a:pt x="6001" y="20716"/>
                  <a:pt x="6001" y="20710"/>
                </a:cubicBezTo>
                <a:close/>
                <a:moveTo>
                  <a:pt x="4822" y="20703"/>
                </a:moveTo>
                <a:cubicBezTo>
                  <a:pt x="4804" y="20742"/>
                  <a:pt x="4779" y="20775"/>
                  <a:pt x="4755" y="20807"/>
                </a:cubicBezTo>
                <a:cubicBezTo>
                  <a:pt x="4755" y="20781"/>
                  <a:pt x="4755" y="20768"/>
                  <a:pt x="4767" y="20749"/>
                </a:cubicBezTo>
                <a:cubicBezTo>
                  <a:pt x="4785" y="20736"/>
                  <a:pt x="4804" y="20716"/>
                  <a:pt x="4822" y="20703"/>
                </a:cubicBezTo>
                <a:close/>
                <a:moveTo>
                  <a:pt x="6423" y="20690"/>
                </a:moveTo>
                <a:cubicBezTo>
                  <a:pt x="6429" y="20729"/>
                  <a:pt x="6429" y="20775"/>
                  <a:pt x="6429" y="20814"/>
                </a:cubicBezTo>
                <a:cubicBezTo>
                  <a:pt x="6423" y="20814"/>
                  <a:pt x="6417" y="20814"/>
                  <a:pt x="6411" y="20807"/>
                </a:cubicBezTo>
                <a:cubicBezTo>
                  <a:pt x="6411" y="20801"/>
                  <a:pt x="6411" y="20801"/>
                  <a:pt x="6411" y="20801"/>
                </a:cubicBezTo>
                <a:cubicBezTo>
                  <a:pt x="6411" y="20807"/>
                  <a:pt x="6404" y="20807"/>
                  <a:pt x="6404" y="20807"/>
                </a:cubicBezTo>
                <a:cubicBezTo>
                  <a:pt x="6398" y="20807"/>
                  <a:pt x="6398" y="20801"/>
                  <a:pt x="6392" y="20801"/>
                </a:cubicBezTo>
                <a:cubicBezTo>
                  <a:pt x="6398" y="20775"/>
                  <a:pt x="6411" y="20755"/>
                  <a:pt x="6411" y="20729"/>
                </a:cubicBezTo>
                <a:cubicBezTo>
                  <a:pt x="6411" y="20716"/>
                  <a:pt x="6417" y="20703"/>
                  <a:pt x="6423" y="20690"/>
                </a:cubicBezTo>
                <a:close/>
                <a:moveTo>
                  <a:pt x="5855" y="20684"/>
                </a:moveTo>
                <a:cubicBezTo>
                  <a:pt x="5855" y="20690"/>
                  <a:pt x="5861" y="20703"/>
                  <a:pt x="5867" y="20710"/>
                </a:cubicBezTo>
                <a:cubicBezTo>
                  <a:pt x="5861" y="20710"/>
                  <a:pt x="5861" y="20716"/>
                  <a:pt x="5855" y="20723"/>
                </a:cubicBezTo>
                <a:cubicBezTo>
                  <a:pt x="5855" y="20710"/>
                  <a:pt x="5855" y="20697"/>
                  <a:pt x="5855" y="20684"/>
                </a:cubicBezTo>
                <a:close/>
                <a:moveTo>
                  <a:pt x="6337" y="20658"/>
                </a:moveTo>
                <a:cubicBezTo>
                  <a:pt x="6343" y="20658"/>
                  <a:pt x="6350" y="20658"/>
                  <a:pt x="6356" y="20664"/>
                </a:cubicBezTo>
                <a:cubicBezTo>
                  <a:pt x="6350" y="20677"/>
                  <a:pt x="6337" y="20690"/>
                  <a:pt x="6331" y="20703"/>
                </a:cubicBezTo>
                <a:cubicBezTo>
                  <a:pt x="6331" y="20697"/>
                  <a:pt x="6325" y="20690"/>
                  <a:pt x="6325" y="20690"/>
                </a:cubicBezTo>
                <a:cubicBezTo>
                  <a:pt x="6331" y="20684"/>
                  <a:pt x="6331" y="20671"/>
                  <a:pt x="6337" y="20658"/>
                </a:cubicBezTo>
                <a:close/>
                <a:moveTo>
                  <a:pt x="6411" y="20645"/>
                </a:moveTo>
                <a:cubicBezTo>
                  <a:pt x="6398" y="20697"/>
                  <a:pt x="6392" y="20749"/>
                  <a:pt x="6362" y="20781"/>
                </a:cubicBezTo>
                <a:cubicBezTo>
                  <a:pt x="6368" y="20768"/>
                  <a:pt x="6350" y="20762"/>
                  <a:pt x="6343" y="20768"/>
                </a:cubicBezTo>
                <a:cubicBezTo>
                  <a:pt x="6343" y="20762"/>
                  <a:pt x="6337" y="20755"/>
                  <a:pt x="6337" y="20749"/>
                </a:cubicBezTo>
                <a:cubicBezTo>
                  <a:pt x="6337" y="20742"/>
                  <a:pt x="6343" y="20742"/>
                  <a:pt x="6343" y="20742"/>
                </a:cubicBezTo>
                <a:cubicBezTo>
                  <a:pt x="6343" y="20736"/>
                  <a:pt x="6343" y="20736"/>
                  <a:pt x="6343" y="20736"/>
                </a:cubicBezTo>
                <a:cubicBezTo>
                  <a:pt x="6350" y="20736"/>
                  <a:pt x="6350" y="20736"/>
                  <a:pt x="6356" y="20736"/>
                </a:cubicBezTo>
                <a:cubicBezTo>
                  <a:pt x="6356" y="20729"/>
                  <a:pt x="6350" y="20729"/>
                  <a:pt x="6350" y="20723"/>
                </a:cubicBezTo>
                <a:cubicBezTo>
                  <a:pt x="6362" y="20710"/>
                  <a:pt x="6380" y="20697"/>
                  <a:pt x="6386" y="20677"/>
                </a:cubicBezTo>
                <a:cubicBezTo>
                  <a:pt x="6386" y="20671"/>
                  <a:pt x="6386" y="20671"/>
                  <a:pt x="6386" y="20671"/>
                </a:cubicBezTo>
                <a:cubicBezTo>
                  <a:pt x="6392" y="20671"/>
                  <a:pt x="6392" y="20671"/>
                  <a:pt x="6398" y="20671"/>
                </a:cubicBezTo>
                <a:cubicBezTo>
                  <a:pt x="6398" y="20671"/>
                  <a:pt x="6392" y="20664"/>
                  <a:pt x="6392" y="20664"/>
                </a:cubicBezTo>
                <a:cubicBezTo>
                  <a:pt x="6398" y="20658"/>
                  <a:pt x="6398" y="20651"/>
                  <a:pt x="6411" y="20645"/>
                </a:cubicBezTo>
                <a:close/>
                <a:moveTo>
                  <a:pt x="6282" y="20645"/>
                </a:moveTo>
                <a:cubicBezTo>
                  <a:pt x="6282" y="20651"/>
                  <a:pt x="6282" y="20664"/>
                  <a:pt x="6282" y="20677"/>
                </a:cubicBezTo>
                <a:cubicBezTo>
                  <a:pt x="6282" y="20677"/>
                  <a:pt x="6282" y="20684"/>
                  <a:pt x="6282" y="20684"/>
                </a:cubicBezTo>
                <a:cubicBezTo>
                  <a:pt x="6282" y="20703"/>
                  <a:pt x="6276" y="20729"/>
                  <a:pt x="6270" y="20742"/>
                </a:cubicBezTo>
                <a:cubicBezTo>
                  <a:pt x="6264" y="20749"/>
                  <a:pt x="6264" y="20762"/>
                  <a:pt x="6258" y="20762"/>
                </a:cubicBezTo>
                <a:cubicBezTo>
                  <a:pt x="6270" y="20729"/>
                  <a:pt x="6270" y="20684"/>
                  <a:pt x="6282" y="20645"/>
                </a:cubicBezTo>
                <a:close/>
                <a:moveTo>
                  <a:pt x="5971" y="20638"/>
                </a:moveTo>
                <a:cubicBezTo>
                  <a:pt x="5971" y="20638"/>
                  <a:pt x="5977" y="20638"/>
                  <a:pt x="5977" y="20645"/>
                </a:cubicBezTo>
                <a:lnTo>
                  <a:pt x="5965" y="20645"/>
                </a:lnTo>
                <a:cubicBezTo>
                  <a:pt x="5965" y="20645"/>
                  <a:pt x="5965" y="20638"/>
                  <a:pt x="5971" y="20638"/>
                </a:cubicBezTo>
                <a:close/>
                <a:moveTo>
                  <a:pt x="6258" y="20619"/>
                </a:moveTo>
                <a:cubicBezTo>
                  <a:pt x="6252" y="20690"/>
                  <a:pt x="6240" y="20749"/>
                  <a:pt x="6233" y="20827"/>
                </a:cubicBezTo>
                <a:cubicBezTo>
                  <a:pt x="6209" y="20775"/>
                  <a:pt x="6203" y="20723"/>
                  <a:pt x="6203" y="20651"/>
                </a:cubicBezTo>
                <a:cubicBezTo>
                  <a:pt x="6209" y="20651"/>
                  <a:pt x="6215" y="20651"/>
                  <a:pt x="6221" y="20645"/>
                </a:cubicBezTo>
                <a:cubicBezTo>
                  <a:pt x="6227" y="20645"/>
                  <a:pt x="6227" y="20658"/>
                  <a:pt x="6240" y="20658"/>
                </a:cubicBezTo>
                <a:cubicBezTo>
                  <a:pt x="6252" y="20658"/>
                  <a:pt x="6252" y="20632"/>
                  <a:pt x="6258" y="20619"/>
                </a:cubicBezTo>
                <a:close/>
                <a:moveTo>
                  <a:pt x="5848" y="20619"/>
                </a:moveTo>
                <a:cubicBezTo>
                  <a:pt x="5879" y="20638"/>
                  <a:pt x="5903" y="20658"/>
                  <a:pt x="5934" y="20671"/>
                </a:cubicBezTo>
                <a:cubicBezTo>
                  <a:pt x="5934" y="20677"/>
                  <a:pt x="5934" y="20684"/>
                  <a:pt x="5940" y="20684"/>
                </a:cubicBezTo>
                <a:cubicBezTo>
                  <a:pt x="5952" y="20684"/>
                  <a:pt x="5971" y="20684"/>
                  <a:pt x="5977" y="20697"/>
                </a:cubicBezTo>
                <a:cubicBezTo>
                  <a:pt x="5977" y="20710"/>
                  <a:pt x="5983" y="20723"/>
                  <a:pt x="5983" y="20736"/>
                </a:cubicBezTo>
                <a:cubicBezTo>
                  <a:pt x="5958" y="20736"/>
                  <a:pt x="5934" y="20742"/>
                  <a:pt x="5910" y="20742"/>
                </a:cubicBezTo>
                <a:cubicBezTo>
                  <a:pt x="5891" y="20710"/>
                  <a:pt x="5867" y="20677"/>
                  <a:pt x="5848" y="20645"/>
                </a:cubicBezTo>
                <a:cubicBezTo>
                  <a:pt x="5848" y="20638"/>
                  <a:pt x="5848" y="20625"/>
                  <a:pt x="5848" y="20619"/>
                </a:cubicBezTo>
                <a:close/>
                <a:moveTo>
                  <a:pt x="4718" y="20599"/>
                </a:moveTo>
                <a:cubicBezTo>
                  <a:pt x="4749" y="20625"/>
                  <a:pt x="4779" y="20651"/>
                  <a:pt x="4810" y="20677"/>
                </a:cubicBezTo>
                <a:cubicBezTo>
                  <a:pt x="4785" y="20690"/>
                  <a:pt x="4767" y="20716"/>
                  <a:pt x="4749" y="20723"/>
                </a:cubicBezTo>
                <a:cubicBezTo>
                  <a:pt x="4730" y="20690"/>
                  <a:pt x="4718" y="20651"/>
                  <a:pt x="4706" y="20612"/>
                </a:cubicBezTo>
                <a:cubicBezTo>
                  <a:pt x="4706" y="20606"/>
                  <a:pt x="4712" y="20606"/>
                  <a:pt x="4718" y="20599"/>
                </a:cubicBezTo>
                <a:close/>
                <a:moveTo>
                  <a:pt x="4694" y="20580"/>
                </a:moveTo>
                <a:cubicBezTo>
                  <a:pt x="4694" y="20580"/>
                  <a:pt x="4700" y="20586"/>
                  <a:pt x="4700" y="20586"/>
                </a:cubicBezTo>
                <a:cubicBezTo>
                  <a:pt x="4694" y="20586"/>
                  <a:pt x="4694" y="20586"/>
                  <a:pt x="4694" y="20586"/>
                </a:cubicBezTo>
                <a:cubicBezTo>
                  <a:pt x="4694" y="20586"/>
                  <a:pt x="4694" y="20580"/>
                  <a:pt x="4694" y="20580"/>
                </a:cubicBezTo>
                <a:close/>
                <a:moveTo>
                  <a:pt x="4645" y="20580"/>
                </a:moveTo>
                <a:cubicBezTo>
                  <a:pt x="4645" y="20586"/>
                  <a:pt x="4663" y="20580"/>
                  <a:pt x="4663" y="20586"/>
                </a:cubicBezTo>
                <a:cubicBezTo>
                  <a:pt x="4657" y="20586"/>
                  <a:pt x="4651" y="20586"/>
                  <a:pt x="4645" y="20586"/>
                </a:cubicBezTo>
                <a:cubicBezTo>
                  <a:pt x="4645" y="20586"/>
                  <a:pt x="4645" y="20580"/>
                  <a:pt x="4645" y="20580"/>
                </a:cubicBezTo>
                <a:close/>
                <a:moveTo>
                  <a:pt x="4486" y="20580"/>
                </a:moveTo>
                <a:cubicBezTo>
                  <a:pt x="4480" y="20612"/>
                  <a:pt x="4492" y="20645"/>
                  <a:pt x="4516" y="20645"/>
                </a:cubicBezTo>
                <a:cubicBezTo>
                  <a:pt x="4541" y="20645"/>
                  <a:pt x="4553" y="20606"/>
                  <a:pt x="4571" y="20586"/>
                </a:cubicBezTo>
                <a:cubicBezTo>
                  <a:pt x="4590" y="20586"/>
                  <a:pt x="4614" y="20586"/>
                  <a:pt x="4614" y="20606"/>
                </a:cubicBezTo>
                <a:cubicBezTo>
                  <a:pt x="4608" y="20599"/>
                  <a:pt x="4596" y="20599"/>
                  <a:pt x="4590" y="20606"/>
                </a:cubicBezTo>
                <a:cubicBezTo>
                  <a:pt x="4590" y="20612"/>
                  <a:pt x="4596" y="20612"/>
                  <a:pt x="4602" y="20619"/>
                </a:cubicBezTo>
                <a:cubicBezTo>
                  <a:pt x="4584" y="20645"/>
                  <a:pt x="4565" y="20671"/>
                  <a:pt x="4565" y="20716"/>
                </a:cubicBezTo>
                <a:cubicBezTo>
                  <a:pt x="4571" y="20723"/>
                  <a:pt x="4584" y="20729"/>
                  <a:pt x="4590" y="20729"/>
                </a:cubicBezTo>
                <a:cubicBezTo>
                  <a:pt x="4620" y="20710"/>
                  <a:pt x="4645" y="20684"/>
                  <a:pt x="4675" y="20658"/>
                </a:cubicBezTo>
                <a:cubicBezTo>
                  <a:pt x="4706" y="20710"/>
                  <a:pt x="4724" y="20775"/>
                  <a:pt x="4730" y="20846"/>
                </a:cubicBezTo>
                <a:cubicBezTo>
                  <a:pt x="4712" y="20866"/>
                  <a:pt x="4700" y="20879"/>
                  <a:pt x="4681" y="20892"/>
                </a:cubicBezTo>
                <a:cubicBezTo>
                  <a:pt x="4675" y="20892"/>
                  <a:pt x="4669" y="20886"/>
                  <a:pt x="4663" y="20886"/>
                </a:cubicBezTo>
                <a:cubicBezTo>
                  <a:pt x="4669" y="20879"/>
                  <a:pt x="4669" y="20853"/>
                  <a:pt x="4657" y="20840"/>
                </a:cubicBezTo>
                <a:cubicBezTo>
                  <a:pt x="4651" y="20846"/>
                  <a:pt x="4651" y="20866"/>
                  <a:pt x="4645" y="20873"/>
                </a:cubicBezTo>
                <a:cubicBezTo>
                  <a:pt x="4639" y="20866"/>
                  <a:pt x="4633" y="20873"/>
                  <a:pt x="4626" y="20873"/>
                </a:cubicBezTo>
                <a:cubicBezTo>
                  <a:pt x="4620" y="20866"/>
                  <a:pt x="4626" y="20846"/>
                  <a:pt x="4602" y="20846"/>
                </a:cubicBezTo>
                <a:cubicBezTo>
                  <a:pt x="4596" y="20846"/>
                  <a:pt x="4614" y="20859"/>
                  <a:pt x="4602" y="20859"/>
                </a:cubicBezTo>
                <a:cubicBezTo>
                  <a:pt x="4571" y="20820"/>
                  <a:pt x="4565" y="20755"/>
                  <a:pt x="4535" y="20716"/>
                </a:cubicBezTo>
                <a:cubicBezTo>
                  <a:pt x="4523" y="20729"/>
                  <a:pt x="4541" y="20755"/>
                  <a:pt x="4541" y="20775"/>
                </a:cubicBezTo>
                <a:cubicBezTo>
                  <a:pt x="4516" y="20762"/>
                  <a:pt x="4480" y="20723"/>
                  <a:pt x="4437" y="20736"/>
                </a:cubicBezTo>
                <a:cubicBezTo>
                  <a:pt x="4437" y="20762"/>
                  <a:pt x="4455" y="20781"/>
                  <a:pt x="4468" y="20801"/>
                </a:cubicBezTo>
                <a:cubicBezTo>
                  <a:pt x="4468" y="20801"/>
                  <a:pt x="4480" y="20807"/>
                  <a:pt x="4474" y="20814"/>
                </a:cubicBezTo>
                <a:cubicBezTo>
                  <a:pt x="4443" y="20814"/>
                  <a:pt x="4394" y="20807"/>
                  <a:pt x="4388" y="20840"/>
                </a:cubicBezTo>
                <a:cubicBezTo>
                  <a:pt x="4431" y="20866"/>
                  <a:pt x="4510" y="20846"/>
                  <a:pt x="4547" y="20873"/>
                </a:cubicBezTo>
                <a:cubicBezTo>
                  <a:pt x="4559" y="20866"/>
                  <a:pt x="4559" y="20859"/>
                  <a:pt x="4571" y="20866"/>
                </a:cubicBezTo>
                <a:cubicBezTo>
                  <a:pt x="4571" y="20873"/>
                  <a:pt x="4565" y="20873"/>
                  <a:pt x="4565" y="20879"/>
                </a:cubicBezTo>
                <a:cubicBezTo>
                  <a:pt x="4541" y="20879"/>
                  <a:pt x="4498" y="20879"/>
                  <a:pt x="4474" y="20886"/>
                </a:cubicBezTo>
                <a:cubicBezTo>
                  <a:pt x="4492" y="20892"/>
                  <a:pt x="4523" y="20892"/>
                  <a:pt x="4553" y="20892"/>
                </a:cubicBezTo>
                <a:cubicBezTo>
                  <a:pt x="4565" y="20892"/>
                  <a:pt x="4584" y="20886"/>
                  <a:pt x="4590" y="20899"/>
                </a:cubicBezTo>
                <a:cubicBezTo>
                  <a:pt x="4571" y="20899"/>
                  <a:pt x="4535" y="20912"/>
                  <a:pt x="4535" y="20931"/>
                </a:cubicBezTo>
                <a:cubicBezTo>
                  <a:pt x="4547" y="20938"/>
                  <a:pt x="4565" y="20938"/>
                  <a:pt x="4578" y="20938"/>
                </a:cubicBezTo>
                <a:cubicBezTo>
                  <a:pt x="4553" y="20951"/>
                  <a:pt x="4523" y="20957"/>
                  <a:pt x="4492" y="20957"/>
                </a:cubicBezTo>
                <a:cubicBezTo>
                  <a:pt x="4486" y="20977"/>
                  <a:pt x="4449" y="21022"/>
                  <a:pt x="4486" y="21029"/>
                </a:cubicBezTo>
                <a:cubicBezTo>
                  <a:pt x="4504" y="20977"/>
                  <a:pt x="4578" y="20944"/>
                  <a:pt x="4633" y="20944"/>
                </a:cubicBezTo>
                <a:cubicBezTo>
                  <a:pt x="4657" y="20964"/>
                  <a:pt x="4639" y="20996"/>
                  <a:pt x="4633" y="21022"/>
                </a:cubicBezTo>
                <a:cubicBezTo>
                  <a:pt x="4535" y="21061"/>
                  <a:pt x="4461" y="21224"/>
                  <a:pt x="4529" y="21341"/>
                </a:cubicBezTo>
                <a:cubicBezTo>
                  <a:pt x="4535" y="21204"/>
                  <a:pt x="4553" y="21074"/>
                  <a:pt x="4657" y="21035"/>
                </a:cubicBezTo>
                <a:cubicBezTo>
                  <a:pt x="4736" y="21120"/>
                  <a:pt x="4602" y="21269"/>
                  <a:pt x="4675" y="21367"/>
                </a:cubicBezTo>
                <a:cubicBezTo>
                  <a:pt x="4694" y="21308"/>
                  <a:pt x="4675" y="21211"/>
                  <a:pt x="4718" y="21172"/>
                </a:cubicBezTo>
                <a:cubicBezTo>
                  <a:pt x="4730" y="21211"/>
                  <a:pt x="4742" y="21256"/>
                  <a:pt x="4767" y="21289"/>
                </a:cubicBezTo>
                <a:cubicBezTo>
                  <a:pt x="4810" y="21217"/>
                  <a:pt x="4706" y="21152"/>
                  <a:pt x="4736" y="21094"/>
                </a:cubicBezTo>
                <a:cubicBezTo>
                  <a:pt x="4767" y="21081"/>
                  <a:pt x="4779" y="21146"/>
                  <a:pt x="4810" y="21146"/>
                </a:cubicBezTo>
                <a:cubicBezTo>
                  <a:pt x="4828" y="21198"/>
                  <a:pt x="4846" y="21250"/>
                  <a:pt x="4859" y="21302"/>
                </a:cubicBezTo>
                <a:cubicBezTo>
                  <a:pt x="4859" y="21308"/>
                  <a:pt x="4852" y="21308"/>
                  <a:pt x="4852" y="21315"/>
                </a:cubicBezTo>
                <a:cubicBezTo>
                  <a:pt x="4871" y="21347"/>
                  <a:pt x="4889" y="21380"/>
                  <a:pt x="4901" y="21419"/>
                </a:cubicBezTo>
                <a:cubicBezTo>
                  <a:pt x="4907" y="21432"/>
                  <a:pt x="4914" y="21445"/>
                  <a:pt x="4920" y="21458"/>
                </a:cubicBezTo>
                <a:cubicBezTo>
                  <a:pt x="4914" y="21484"/>
                  <a:pt x="4914" y="21516"/>
                  <a:pt x="4914" y="21542"/>
                </a:cubicBezTo>
                <a:cubicBezTo>
                  <a:pt x="4895" y="21568"/>
                  <a:pt x="4877" y="21581"/>
                  <a:pt x="4865" y="21581"/>
                </a:cubicBezTo>
                <a:cubicBezTo>
                  <a:pt x="4828" y="21575"/>
                  <a:pt x="4736" y="21536"/>
                  <a:pt x="4675" y="21575"/>
                </a:cubicBezTo>
                <a:cubicBezTo>
                  <a:pt x="4651" y="21588"/>
                  <a:pt x="4626" y="21581"/>
                  <a:pt x="4602" y="21575"/>
                </a:cubicBezTo>
                <a:cubicBezTo>
                  <a:pt x="4535" y="21484"/>
                  <a:pt x="4474" y="21386"/>
                  <a:pt x="4425" y="21282"/>
                </a:cubicBezTo>
                <a:cubicBezTo>
                  <a:pt x="4437" y="21276"/>
                  <a:pt x="4449" y="21269"/>
                  <a:pt x="4461" y="21263"/>
                </a:cubicBezTo>
                <a:cubicBezTo>
                  <a:pt x="4468" y="21256"/>
                  <a:pt x="4474" y="21269"/>
                  <a:pt x="4480" y="21263"/>
                </a:cubicBezTo>
                <a:cubicBezTo>
                  <a:pt x="4480" y="21263"/>
                  <a:pt x="4474" y="21256"/>
                  <a:pt x="4468" y="21256"/>
                </a:cubicBezTo>
                <a:cubicBezTo>
                  <a:pt x="4449" y="21263"/>
                  <a:pt x="4437" y="21276"/>
                  <a:pt x="4419" y="21282"/>
                </a:cubicBezTo>
                <a:cubicBezTo>
                  <a:pt x="4394" y="21224"/>
                  <a:pt x="4370" y="21159"/>
                  <a:pt x="4351" y="21087"/>
                </a:cubicBezTo>
                <a:cubicBezTo>
                  <a:pt x="4345" y="21055"/>
                  <a:pt x="4327" y="20983"/>
                  <a:pt x="4333" y="20938"/>
                </a:cubicBezTo>
                <a:cubicBezTo>
                  <a:pt x="4339" y="20892"/>
                  <a:pt x="4394" y="20827"/>
                  <a:pt x="4419" y="20768"/>
                </a:cubicBezTo>
                <a:cubicBezTo>
                  <a:pt x="4449" y="20703"/>
                  <a:pt x="4468" y="20645"/>
                  <a:pt x="4480" y="20586"/>
                </a:cubicBezTo>
                <a:cubicBezTo>
                  <a:pt x="4480" y="20586"/>
                  <a:pt x="4486" y="20580"/>
                  <a:pt x="4486" y="20580"/>
                </a:cubicBezTo>
                <a:close/>
                <a:moveTo>
                  <a:pt x="6178" y="20560"/>
                </a:moveTo>
                <a:cubicBezTo>
                  <a:pt x="6191" y="20560"/>
                  <a:pt x="6197" y="20560"/>
                  <a:pt x="6203" y="20567"/>
                </a:cubicBezTo>
                <a:cubicBezTo>
                  <a:pt x="6203" y="20573"/>
                  <a:pt x="6203" y="20573"/>
                  <a:pt x="6203" y="20573"/>
                </a:cubicBezTo>
                <a:cubicBezTo>
                  <a:pt x="6191" y="20573"/>
                  <a:pt x="6185" y="20573"/>
                  <a:pt x="6178" y="20573"/>
                </a:cubicBezTo>
                <a:cubicBezTo>
                  <a:pt x="6178" y="20567"/>
                  <a:pt x="6178" y="20567"/>
                  <a:pt x="6178" y="20560"/>
                </a:cubicBezTo>
                <a:close/>
                <a:moveTo>
                  <a:pt x="6325" y="20547"/>
                </a:moveTo>
                <a:cubicBezTo>
                  <a:pt x="6319" y="20560"/>
                  <a:pt x="6313" y="20580"/>
                  <a:pt x="6307" y="20593"/>
                </a:cubicBezTo>
                <a:cubicBezTo>
                  <a:pt x="6307" y="20586"/>
                  <a:pt x="6301" y="20586"/>
                  <a:pt x="6301" y="20580"/>
                </a:cubicBezTo>
                <a:cubicBezTo>
                  <a:pt x="6313" y="20573"/>
                  <a:pt x="6313" y="20560"/>
                  <a:pt x="6307" y="20554"/>
                </a:cubicBezTo>
                <a:cubicBezTo>
                  <a:pt x="6313" y="20554"/>
                  <a:pt x="6325" y="20547"/>
                  <a:pt x="6325" y="20547"/>
                </a:cubicBezTo>
                <a:close/>
                <a:moveTo>
                  <a:pt x="5983" y="20547"/>
                </a:moveTo>
                <a:cubicBezTo>
                  <a:pt x="6026" y="20547"/>
                  <a:pt x="6087" y="20554"/>
                  <a:pt x="6142" y="20560"/>
                </a:cubicBezTo>
                <a:cubicBezTo>
                  <a:pt x="6148" y="20567"/>
                  <a:pt x="6148" y="20567"/>
                  <a:pt x="6148" y="20573"/>
                </a:cubicBezTo>
                <a:cubicBezTo>
                  <a:pt x="6117" y="20573"/>
                  <a:pt x="6093" y="20580"/>
                  <a:pt x="6081" y="20606"/>
                </a:cubicBezTo>
                <a:cubicBezTo>
                  <a:pt x="6093" y="20612"/>
                  <a:pt x="6105" y="20619"/>
                  <a:pt x="6105" y="20632"/>
                </a:cubicBezTo>
                <a:cubicBezTo>
                  <a:pt x="6117" y="20632"/>
                  <a:pt x="6130" y="20625"/>
                  <a:pt x="6142" y="20619"/>
                </a:cubicBezTo>
                <a:cubicBezTo>
                  <a:pt x="6136" y="20638"/>
                  <a:pt x="6148" y="20651"/>
                  <a:pt x="6160" y="20645"/>
                </a:cubicBezTo>
                <a:cubicBezTo>
                  <a:pt x="6160" y="20677"/>
                  <a:pt x="6172" y="20716"/>
                  <a:pt x="6166" y="20742"/>
                </a:cubicBezTo>
                <a:cubicBezTo>
                  <a:pt x="6136" y="20749"/>
                  <a:pt x="6105" y="20729"/>
                  <a:pt x="6068" y="20716"/>
                </a:cubicBezTo>
                <a:cubicBezTo>
                  <a:pt x="6038" y="20710"/>
                  <a:pt x="6013" y="20697"/>
                  <a:pt x="5995" y="20684"/>
                </a:cubicBezTo>
                <a:cubicBezTo>
                  <a:pt x="5995" y="20645"/>
                  <a:pt x="5989" y="20599"/>
                  <a:pt x="5983" y="20547"/>
                </a:cubicBezTo>
                <a:close/>
                <a:moveTo>
                  <a:pt x="4516" y="20528"/>
                </a:moveTo>
                <a:cubicBezTo>
                  <a:pt x="4523" y="20528"/>
                  <a:pt x="4529" y="20528"/>
                  <a:pt x="4529" y="20534"/>
                </a:cubicBezTo>
                <a:cubicBezTo>
                  <a:pt x="4510" y="20534"/>
                  <a:pt x="4510" y="20554"/>
                  <a:pt x="4498" y="20560"/>
                </a:cubicBezTo>
                <a:cubicBezTo>
                  <a:pt x="4504" y="20547"/>
                  <a:pt x="4510" y="20541"/>
                  <a:pt x="4516" y="20528"/>
                </a:cubicBezTo>
                <a:close/>
                <a:moveTo>
                  <a:pt x="6374" y="20528"/>
                </a:moveTo>
                <a:cubicBezTo>
                  <a:pt x="6374" y="20528"/>
                  <a:pt x="6380" y="20528"/>
                  <a:pt x="6380" y="20528"/>
                </a:cubicBezTo>
                <a:cubicBezTo>
                  <a:pt x="6386" y="20534"/>
                  <a:pt x="6392" y="20541"/>
                  <a:pt x="6392" y="20541"/>
                </a:cubicBezTo>
                <a:cubicBezTo>
                  <a:pt x="6392" y="20560"/>
                  <a:pt x="6392" y="20573"/>
                  <a:pt x="6398" y="20586"/>
                </a:cubicBezTo>
                <a:cubicBezTo>
                  <a:pt x="6392" y="20606"/>
                  <a:pt x="6380" y="20625"/>
                  <a:pt x="6368" y="20638"/>
                </a:cubicBezTo>
                <a:cubicBezTo>
                  <a:pt x="6362" y="20638"/>
                  <a:pt x="6350" y="20632"/>
                  <a:pt x="6343" y="20625"/>
                </a:cubicBezTo>
                <a:cubicBezTo>
                  <a:pt x="6356" y="20593"/>
                  <a:pt x="6362" y="20560"/>
                  <a:pt x="6374" y="20528"/>
                </a:cubicBezTo>
                <a:close/>
                <a:moveTo>
                  <a:pt x="5855" y="20521"/>
                </a:moveTo>
                <a:cubicBezTo>
                  <a:pt x="5885" y="20521"/>
                  <a:pt x="5916" y="20521"/>
                  <a:pt x="5946" y="20528"/>
                </a:cubicBezTo>
                <a:cubicBezTo>
                  <a:pt x="5952" y="20534"/>
                  <a:pt x="5958" y="20534"/>
                  <a:pt x="5965" y="20534"/>
                </a:cubicBezTo>
                <a:cubicBezTo>
                  <a:pt x="5965" y="20541"/>
                  <a:pt x="5965" y="20547"/>
                  <a:pt x="5965" y="20554"/>
                </a:cubicBezTo>
                <a:cubicBezTo>
                  <a:pt x="5958" y="20560"/>
                  <a:pt x="5952" y="20567"/>
                  <a:pt x="5946" y="20573"/>
                </a:cubicBezTo>
                <a:cubicBezTo>
                  <a:pt x="5934" y="20567"/>
                  <a:pt x="5940" y="20547"/>
                  <a:pt x="5922" y="20547"/>
                </a:cubicBezTo>
                <a:cubicBezTo>
                  <a:pt x="5910" y="20547"/>
                  <a:pt x="5916" y="20567"/>
                  <a:pt x="5916" y="20567"/>
                </a:cubicBezTo>
                <a:cubicBezTo>
                  <a:pt x="5903" y="20573"/>
                  <a:pt x="5891" y="20586"/>
                  <a:pt x="5885" y="20599"/>
                </a:cubicBezTo>
                <a:cubicBezTo>
                  <a:pt x="5897" y="20612"/>
                  <a:pt x="5928" y="20612"/>
                  <a:pt x="5940" y="20632"/>
                </a:cubicBezTo>
                <a:cubicBezTo>
                  <a:pt x="5934" y="20638"/>
                  <a:pt x="5928" y="20625"/>
                  <a:pt x="5916" y="20632"/>
                </a:cubicBezTo>
                <a:cubicBezTo>
                  <a:pt x="5897" y="20619"/>
                  <a:pt x="5879" y="20606"/>
                  <a:pt x="5855" y="20593"/>
                </a:cubicBezTo>
                <a:cubicBezTo>
                  <a:pt x="5855" y="20567"/>
                  <a:pt x="5855" y="20547"/>
                  <a:pt x="5855" y="20521"/>
                </a:cubicBezTo>
                <a:close/>
                <a:moveTo>
                  <a:pt x="4834" y="20495"/>
                </a:moveTo>
                <a:cubicBezTo>
                  <a:pt x="4846" y="20508"/>
                  <a:pt x="4859" y="20534"/>
                  <a:pt x="4852" y="20547"/>
                </a:cubicBezTo>
                <a:cubicBezTo>
                  <a:pt x="4852" y="20534"/>
                  <a:pt x="4840" y="20534"/>
                  <a:pt x="4828" y="20528"/>
                </a:cubicBezTo>
                <a:cubicBezTo>
                  <a:pt x="4828" y="20515"/>
                  <a:pt x="4828" y="20508"/>
                  <a:pt x="4834" y="20495"/>
                </a:cubicBezTo>
                <a:close/>
                <a:moveTo>
                  <a:pt x="4535" y="20495"/>
                </a:moveTo>
                <a:cubicBezTo>
                  <a:pt x="4541" y="20502"/>
                  <a:pt x="4553" y="20508"/>
                  <a:pt x="4547" y="20515"/>
                </a:cubicBezTo>
                <a:cubicBezTo>
                  <a:pt x="4535" y="20515"/>
                  <a:pt x="4535" y="20508"/>
                  <a:pt x="4523" y="20508"/>
                </a:cubicBezTo>
                <a:cubicBezTo>
                  <a:pt x="4523" y="20502"/>
                  <a:pt x="4529" y="20495"/>
                  <a:pt x="4535" y="20495"/>
                </a:cubicBezTo>
                <a:close/>
                <a:moveTo>
                  <a:pt x="4339" y="20495"/>
                </a:moveTo>
                <a:cubicBezTo>
                  <a:pt x="4370" y="20502"/>
                  <a:pt x="4406" y="20495"/>
                  <a:pt x="4431" y="20508"/>
                </a:cubicBezTo>
                <a:cubicBezTo>
                  <a:pt x="4425" y="20515"/>
                  <a:pt x="4419" y="20528"/>
                  <a:pt x="4413" y="20541"/>
                </a:cubicBezTo>
                <a:cubicBezTo>
                  <a:pt x="4406" y="20534"/>
                  <a:pt x="4400" y="20528"/>
                  <a:pt x="4388" y="20528"/>
                </a:cubicBezTo>
                <a:cubicBezTo>
                  <a:pt x="4382" y="20554"/>
                  <a:pt x="4382" y="20593"/>
                  <a:pt x="4382" y="20632"/>
                </a:cubicBezTo>
                <a:cubicBezTo>
                  <a:pt x="4382" y="20638"/>
                  <a:pt x="4382" y="20651"/>
                  <a:pt x="4382" y="20658"/>
                </a:cubicBezTo>
                <a:cubicBezTo>
                  <a:pt x="4388" y="20749"/>
                  <a:pt x="4388" y="20840"/>
                  <a:pt x="4309" y="20846"/>
                </a:cubicBezTo>
                <a:cubicBezTo>
                  <a:pt x="4303" y="20814"/>
                  <a:pt x="4296" y="20781"/>
                  <a:pt x="4290" y="20749"/>
                </a:cubicBezTo>
                <a:cubicBezTo>
                  <a:pt x="4296" y="20690"/>
                  <a:pt x="4309" y="20632"/>
                  <a:pt x="4315" y="20593"/>
                </a:cubicBezTo>
                <a:cubicBezTo>
                  <a:pt x="4321" y="20560"/>
                  <a:pt x="4327" y="20528"/>
                  <a:pt x="4339" y="20495"/>
                </a:cubicBezTo>
                <a:close/>
                <a:moveTo>
                  <a:pt x="6276" y="20463"/>
                </a:moveTo>
                <a:cubicBezTo>
                  <a:pt x="6276" y="20476"/>
                  <a:pt x="6276" y="20482"/>
                  <a:pt x="6276" y="20495"/>
                </a:cubicBezTo>
                <a:cubicBezTo>
                  <a:pt x="6240" y="20495"/>
                  <a:pt x="6203" y="20495"/>
                  <a:pt x="6172" y="20495"/>
                </a:cubicBezTo>
                <a:cubicBezTo>
                  <a:pt x="6215" y="20489"/>
                  <a:pt x="6246" y="20476"/>
                  <a:pt x="6276" y="20463"/>
                </a:cubicBezTo>
                <a:close/>
                <a:moveTo>
                  <a:pt x="5958" y="20443"/>
                </a:moveTo>
                <a:cubicBezTo>
                  <a:pt x="5958" y="20450"/>
                  <a:pt x="5958" y="20456"/>
                  <a:pt x="5958" y="20463"/>
                </a:cubicBezTo>
                <a:cubicBezTo>
                  <a:pt x="5946" y="20456"/>
                  <a:pt x="5934" y="20450"/>
                  <a:pt x="5928" y="20450"/>
                </a:cubicBezTo>
                <a:cubicBezTo>
                  <a:pt x="5946" y="20450"/>
                  <a:pt x="5946" y="20443"/>
                  <a:pt x="5958" y="20443"/>
                </a:cubicBezTo>
                <a:close/>
                <a:moveTo>
                  <a:pt x="4724" y="20398"/>
                </a:moveTo>
                <a:cubicBezTo>
                  <a:pt x="4742" y="20437"/>
                  <a:pt x="4785" y="20443"/>
                  <a:pt x="4834" y="20456"/>
                </a:cubicBezTo>
                <a:cubicBezTo>
                  <a:pt x="4822" y="20469"/>
                  <a:pt x="4834" y="20502"/>
                  <a:pt x="4822" y="20521"/>
                </a:cubicBezTo>
                <a:cubicBezTo>
                  <a:pt x="4810" y="20508"/>
                  <a:pt x="4791" y="20502"/>
                  <a:pt x="4767" y="20495"/>
                </a:cubicBezTo>
                <a:cubicBezTo>
                  <a:pt x="4767" y="20489"/>
                  <a:pt x="4767" y="20469"/>
                  <a:pt x="4755" y="20463"/>
                </a:cubicBezTo>
                <a:cubicBezTo>
                  <a:pt x="4742" y="20456"/>
                  <a:pt x="4736" y="20476"/>
                  <a:pt x="4730" y="20469"/>
                </a:cubicBezTo>
                <a:cubicBezTo>
                  <a:pt x="4724" y="20463"/>
                  <a:pt x="4749" y="20463"/>
                  <a:pt x="4742" y="20450"/>
                </a:cubicBezTo>
                <a:cubicBezTo>
                  <a:pt x="4736" y="20437"/>
                  <a:pt x="4718" y="20437"/>
                  <a:pt x="4706" y="20430"/>
                </a:cubicBezTo>
                <a:cubicBezTo>
                  <a:pt x="4712" y="20424"/>
                  <a:pt x="4718" y="20411"/>
                  <a:pt x="4724" y="20398"/>
                </a:cubicBezTo>
                <a:close/>
                <a:moveTo>
                  <a:pt x="4651" y="20378"/>
                </a:moveTo>
                <a:cubicBezTo>
                  <a:pt x="4663" y="20404"/>
                  <a:pt x="4675" y="20417"/>
                  <a:pt x="4688" y="20437"/>
                </a:cubicBezTo>
                <a:cubicBezTo>
                  <a:pt x="4681" y="20437"/>
                  <a:pt x="4675" y="20437"/>
                  <a:pt x="4675" y="20450"/>
                </a:cubicBezTo>
                <a:cubicBezTo>
                  <a:pt x="4669" y="20450"/>
                  <a:pt x="4669" y="20437"/>
                  <a:pt x="4657" y="20443"/>
                </a:cubicBezTo>
                <a:cubicBezTo>
                  <a:pt x="4657" y="20430"/>
                  <a:pt x="4651" y="20424"/>
                  <a:pt x="4639" y="20424"/>
                </a:cubicBezTo>
                <a:cubicBezTo>
                  <a:pt x="4633" y="20404"/>
                  <a:pt x="4633" y="20385"/>
                  <a:pt x="4651" y="20378"/>
                </a:cubicBezTo>
                <a:close/>
                <a:moveTo>
                  <a:pt x="4761" y="20372"/>
                </a:moveTo>
                <a:cubicBezTo>
                  <a:pt x="4767" y="20391"/>
                  <a:pt x="4779" y="20404"/>
                  <a:pt x="4773" y="20417"/>
                </a:cubicBezTo>
                <a:cubicBezTo>
                  <a:pt x="4767" y="20404"/>
                  <a:pt x="4749" y="20398"/>
                  <a:pt x="4730" y="20398"/>
                </a:cubicBezTo>
                <a:cubicBezTo>
                  <a:pt x="4736" y="20385"/>
                  <a:pt x="4749" y="20372"/>
                  <a:pt x="4761" y="20372"/>
                </a:cubicBezTo>
                <a:close/>
                <a:moveTo>
                  <a:pt x="4394" y="20365"/>
                </a:moveTo>
                <a:cubicBezTo>
                  <a:pt x="4394" y="20372"/>
                  <a:pt x="4400" y="20378"/>
                  <a:pt x="4406" y="20385"/>
                </a:cubicBezTo>
                <a:cubicBezTo>
                  <a:pt x="4413" y="20385"/>
                  <a:pt x="4413" y="20391"/>
                  <a:pt x="4413" y="20398"/>
                </a:cubicBezTo>
                <a:cubicBezTo>
                  <a:pt x="4400" y="20391"/>
                  <a:pt x="4388" y="20385"/>
                  <a:pt x="4382" y="20385"/>
                </a:cubicBezTo>
                <a:cubicBezTo>
                  <a:pt x="4382" y="20385"/>
                  <a:pt x="4382" y="20378"/>
                  <a:pt x="4382" y="20378"/>
                </a:cubicBezTo>
                <a:cubicBezTo>
                  <a:pt x="4382" y="20372"/>
                  <a:pt x="4388" y="20365"/>
                  <a:pt x="4394" y="20365"/>
                </a:cubicBezTo>
                <a:close/>
                <a:moveTo>
                  <a:pt x="6172" y="20359"/>
                </a:moveTo>
                <a:cubicBezTo>
                  <a:pt x="6203" y="20372"/>
                  <a:pt x="6233" y="20372"/>
                  <a:pt x="6270" y="20378"/>
                </a:cubicBezTo>
                <a:cubicBezTo>
                  <a:pt x="6270" y="20385"/>
                  <a:pt x="6270" y="20385"/>
                  <a:pt x="6270" y="20391"/>
                </a:cubicBezTo>
                <a:cubicBezTo>
                  <a:pt x="6252" y="20424"/>
                  <a:pt x="6209" y="20437"/>
                  <a:pt x="6166" y="20450"/>
                </a:cubicBezTo>
                <a:cubicBezTo>
                  <a:pt x="6166" y="20437"/>
                  <a:pt x="6166" y="20417"/>
                  <a:pt x="6166" y="20398"/>
                </a:cubicBezTo>
                <a:cubicBezTo>
                  <a:pt x="6166" y="20391"/>
                  <a:pt x="6178" y="20391"/>
                  <a:pt x="6178" y="20385"/>
                </a:cubicBezTo>
                <a:cubicBezTo>
                  <a:pt x="6172" y="20378"/>
                  <a:pt x="6160" y="20365"/>
                  <a:pt x="6172" y="20359"/>
                </a:cubicBezTo>
                <a:close/>
                <a:moveTo>
                  <a:pt x="4639" y="20352"/>
                </a:moveTo>
                <a:lnTo>
                  <a:pt x="4639" y="20359"/>
                </a:lnTo>
                <a:cubicBezTo>
                  <a:pt x="4633" y="20359"/>
                  <a:pt x="4633" y="20359"/>
                  <a:pt x="4626" y="20359"/>
                </a:cubicBezTo>
                <a:close/>
                <a:moveTo>
                  <a:pt x="4883" y="20346"/>
                </a:moveTo>
                <a:cubicBezTo>
                  <a:pt x="4889" y="20359"/>
                  <a:pt x="4889" y="20372"/>
                  <a:pt x="4895" y="20385"/>
                </a:cubicBezTo>
                <a:cubicBezTo>
                  <a:pt x="4889" y="20385"/>
                  <a:pt x="4883" y="20391"/>
                  <a:pt x="4877" y="20385"/>
                </a:cubicBezTo>
                <a:cubicBezTo>
                  <a:pt x="4877" y="20378"/>
                  <a:pt x="4883" y="20359"/>
                  <a:pt x="4883" y="20346"/>
                </a:cubicBezTo>
                <a:close/>
                <a:moveTo>
                  <a:pt x="4486" y="20333"/>
                </a:moveTo>
                <a:cubicBezTo>
                  <a:pt x="4480" y="20339"/>
                  <a:pt x="4486" y="20346"/>
                  <a:pt x="4486" y="20352"/>
                </a:cubicBezTo>
                <a:cubicBezTo>
                  <a:pt x="4480" y="20346"/>
                  <a:pt x="4480" y="20346"/>
                  <a:pt x="4474" y="20339"/>
                </a:cubicBezTo>
                <a:cubicBezTo>
                  <a:pt x="4480" y="20339"/>
                  <a:pt x="4480" y="20326"/>
                  <a:pt x="4486" y="20333"/>
                </a:cubicBezTo>
                <a:close/>
                <a:moveTo>
                  <a:pt x="5916" y="20294"/>
                </a:moveTo>
                <a:cubicBezTo>
                  <a:pt x="5928" y="20300"/>
                  <a:pt x="5940" y="20313"/>
                  <a:pt x="5946" y="20326"/>
                </a:cubicBezTo>
                <a:cubicBezTo>
                  <a:pt x="5946" y="20346"/>
                  <a:pt x="5952" y="20365"/>
                  <a:pt x="5952" y="20391"/>
                </a:cubicBezTo>
                <a:cubicBezTo>
                  <a:pt x="5934" y="20404"/>
                  <a:pt x="5916" y="20411"/>
                  <a:pt x="5885" y="20404"/>
                </a:cubicBezTo>
                <a:cubicBezTo>
                  <a:pt x="5879" y="20411"/>
                  <a:pt x="5867" y="20417"/>
                  <a:pt x="5867" y="20417"/>
                </a:cubicBezTo>
                <a:cubicBezTo>
                  <a:pt x="5867" y="20385"/>
                  <a:pt x="5873" y="20352"/>
                  <a:pt x="5879" y="20320"/>
                </a:cubicBezTo>
                <a:cubicBezTo>
                  <a:pt x="5891" y="20313"/>
                  <a:pt x="5903" y="20300"/>
                  <a:pt x="5916" y="20294"/>
                </a:cubicBezTo>
                <a:close/>
                <a:moveTo>
                  <a:pt x="6356" y="20268"/>
                </a:moveTo>
                <a:cubicBezTo>
                  <a:pt x="6356" y="20274"/>
                  <a:pt x="6362" y="20274"/>
                  <a:pt x="6362" y="20274"/>
                </a:cubicBezTo>
                <a:cubicBezTo>
                  <a:pt x="6362" y="20294"/>
                  <a:pt x="6356" y="20313"/>
                  <a:pt x="6356" y="20333"/>
                </a:cubicBezTo>
                <a:cubicBezTo>
                  <a:pt x="6343" y="20333"/>
                  <a:pt x="6337" y="20326"/>
                  <a:pt x="6331" y="20326"/>
                </a:cubicBezTo>
                <a:cubicBezTo>
                  <a:pt x="6331" y="20307"/>
                  <a:pt x="6337" y="20294"/>
                  <a:pt x="6350" y="20281"/>
                </a:cubicBezTo>
                <a:cubicBezTo>
                  <a:pt x="6350" y="20281"/>
                  <a:pt x="6343" y="20274"/>
                  <a:pt x="6343" y="20274"/>
                </a:cubicBezTo>
                <a:cubicBezTo>
                  <a:pt x="6350" y="20274"/>
                  <a:pt x="6350" y="20268"/>
                  <a:pt x="6356" y="20268"/>
                </a:cubicBezTo>
                <a:close/>
                <a:moveTo>
                  <a:pt x="5952" y="20261"/>
                </a:moveTo>
                <a:cubicBezTo>
                  <a:pt x="5946" y="20274"/>
                  <a:pt x="5946" y="20287"/>
                  <a:pt x="5946" y="20300"/>
                </a:cubicBezTo>
                <a:cubicBezTo>
                  <a:pt x="5934" y="20300"/>
                  <a:pt x="5928" y="20300"/>
                  <a:pt x="5922" y="20294"/>
                </a:cubicBezTo>
                <a:cubicBezTo>
                  <a:pt x="5934" y="20281"/>
                  <a:pt x="5940" y="20274"/>
                  <a:pt x="5952" y="20261"/>
                </a:cubicBezTo>
                <a:close/>
                <a:moveTo>
                  <a:pt x="4608" y="20261"/>
                </a:moveTo>
                <a:cubicBezTo>
                  <a:pt x="4614" y="20281"/>
                  <a:pt x="4620" y="20300"/>
                  <a:pt x="4620" y="20313"/>
                </a:cubicBezTo>
                <a:cubicBezTo>
                  <a:pt x="4614" y="20313"/>
                  <a:pt x="4608" y="20320"/>
                  <a:pt x="4596" y="20320"/>
                </a:cubicBezTo>
                <a:cubicBezTo>
                  <a:pt x="4596" y="20313"/>
                  <a:pt x="4590" y="20307"/>
                  <a:pt x="4590" y="20300"/>
                </a:cubicBezTo>
                <a:cubicBezTo>
                  <a:pt x="4590" y="20287"/>
                  <a:pt x="4602" y="20274"/>
                  <a:pt x="4608" y="20261"/>
                </a:cubicBezTo>
                <a:close/>
                <a:moveTo>
                  <a:pt x="4767" y="20255"/>
                </a:moveTo>
                <a:cubicBezTo>
                  <a:pt x="4779" y="20281"/>
                  <a:pt x="4791" y="20307"/>
                  <a:pt x="4797" y="20333"/>
                </a:cubicBezTo>
                <a:cubicBezTo>
                  <a:pt x="4791" y="20333"/>
                  <a:pt x="4785" y="20333"/>
                  <a:pt x="4785" y="20333"/>
                </a:cubicBezTo>
                <a:cubicBezTo>
                  <a:pt x="4779" y="20320"/>
                  <a:pt x="4773" y="20307"/>
                  <a:pt x="4761" y="20307"/>
                </a:cubicBezTo>
                <a:cubicBezTo>
                  <a:pt x="4755" y="20313"/>
                  <a:pt x="4755" y="20313"/>
                  <a:pt x="4755" y="20320"/>
                </a:cubicBezTo>
                <a:cubicBezTo>
                  <a:pt x="4742" y="20320"/>
                  <a:pt x="4724" y="20333"/>
                  <a:pt x="4706" y="20326"/>
                </a:cubicBezTo>
                <a:cubicBezTo>
                  <a:pt x="4706" y="20313"/>
                  <a:pt x="4700" y="20307"/>
                  <a:pt x="4706" y="20313"/>
                </a:cubicBezTo>
                <a:cubicBezTo>
                  <a:pt x="4706" y="20307"/>
                  <a:pt x="4706" y="20300"/>
                  <a:pt x="4712" y="20294"/>
                </a:cubicBezTo>
                <a:cubicBezTo>
                  <a:pt x="4712" y="20287"/>
                  <a:pt x="4712" y="20287"/>
                  <a:pt x="4712" y="20287"/>
                </a:cubicBezTo>
                <a:cubicBezTo>
                  <a:pt x="4724" y="20268"/>
                  <a:pt x="4749" y="20268"/>
                  <a:pt x="4767" y="20255"/>
                </a:cubicBezTo>
                <a:close/>
                <a:moveTo>
                  <a:pt x="4675" y="20242"/>
                </a:moveTo>
                <a:cubicBezTo>
                  <a:pt x="4681" y="20242"/>
                  <a:pt x="4681" y="20242"/>
                  <a:pt x="4688" y="20242"/>
                </a:cubicBezTo>
                <a:cubicBezTo>
                  <a:pt x="4688" y="20242"/>
                  <a:pt x="4681" y="20248"/>
                  <a:pt x="4681" y="20255"/>
                </a:cubicBezTo>
                <a:cubicBezTo>
                  <a:pt x="4675" y="20248"/>
                  <a:pt x="4675" y="20248"/>
                  <a:pt x="4675" y="20242"/>
                </a:cubicBezTo>
                <a:close/>
                <a:moveTo>
                  <a:pt x="4468" y="20235"/>
                </a:moveTo>
                <a:cubicBezTo>
                  <a:pt x="4480" y="20235"/>
                  <a:pt x="4486" y="20242"/>
                  <a:pt x="4498" y="20242"/>
                </a:cubicBezTo>
                <a:cubicBezTo>
                  <a:pt x="4498" y="20268"/>
                  <a:pt x="4498" y="20294"/>
                  <a:pt x="4486" y="20313"/>
                </a:cubicBezTo>
                <a:cubicBezTo>
                  <a:pt x="4461" y="20300"/>
                  <a:pt x="4461" y="20268"/>
                  <a:pt x="4468" y="20235"/>
                </a:cubicBezTo>
                <a:close/>
                <a:moveTo>
                  <a:pt x="6185" y="20216"/>
                </a:moveTo>
                <a:cubicBezTo>
                  <a:pt x="6221" y="20229"/>
                  <a:pt x="6264" y="20242"/>
                  <a:pt x="6295" y="20261"/>
                </a:cubicBezTo>
                <a:cubicBezTo>
                  <a:pt x="6288" y="20281"/>
                  <a:pt x="6288" y="20300"/>
                  <a:pt x="6282" y="20320"/>
                </a:cubicBezTo>
                <a:cubicBezTo>
                  <a:pt x="6246" y="20313"/>
                  <a:pt x="6209" y="20320"/>
                  <a:pt x="6178" y="20326"/>
                </a:cubicBezTo>
                <a:cubicBezTo>
                  <a:pt x="6172" y="20307"/>
                  <a:pt x="6178" y="20274"/>
                  <a:pt x="6185" y="20255"/>
                </a:cubicBezTo>
                <a:cubicBezTo>
                  <a:pt x="6191" y="20248"/>
                  <a:pt x="6197" y="20242"/>
                  <a:pt x="6215" y="20235"/>
                </a:cubicBezTo>
                <a:cubicBezTo>
                  <a:pt x="6203" y="20229"/>
                  <a:pt x="6197" y="20235"/>
                  <a:pt x="6185" y="20235"/>
                </a:cubicBezTo>
                <a:cubicBezTo>
                  <a:pt x="6185" y="20229"/>
                  <a:pt x="6185" y="20222"/>
                  <a:pt x="6185" y="20216"/>
                </a:cubicBezTo>
                <a:close/>
                <a:moveTo>
                  <a:pt x="4425" y="20203"/>
                </a:moveTo>
                <a:cubicBezTo>
                  <a:pt x="4425" y="20203"/>
                  <a:pt x="4431" y="20209"/>
                  <a:pt x="4431" y="20209"/>
                </a:cubicBezTo>
                <a:cubicBezTo>
                  <a:pt x="4425" y="20235"/>
                  <a:pt x="4449" y="20255"/>
                  <a:pt x="4455" y="20274"/>
                </a:cubicBezTo>
                <a:cubicBezTo>
                  <a:pt x="4449" y="20274"/>
                  <a:pt x="4449" y="20268"/>
                  <a:pt x="4443" y="20274"/>
                </a:cubicBezTo>
                <a:cubicBezTo>
                  <a:pt x="4443" y="20281"/>
                  <a:pt x="4437" y="20281"/>
                  <a:pt x="4437" y="20287"/>
                </a:cubicBezTo>
                <a:cubicBezTo>
                  <a:pt x="4431" y="20274"/>
                  <a:pt x="4425" y="20255"/>
                  <a:pt x="4425" y="20242"/>
                </a:cubicBezTo>
                <a:cubicBezTo>
                  <a:pt x="4425" y="20229"/>
                  <a:pt x="4425" y="20216"/>
                  <a:pt x="4425" y="20203"/>
                </a:cubicBezTo>
                <a:close/>
                <a:moveTo>
                  <a:pt x="5952" y="20183"/>
                </a:moveTo>
                <a:cubicBezTo>
                  <a:pt x="5952" y="20190"/>
                  <a:pt x="5952" y="20196"/>
                  <a:pt x="5952" y="20203"/>
                </a:cubicBezTo>
                <a:cubicBezTo>
                  <a:pt x="5934" y="20229"/>
                  <a:pt x="5916" y="20255"/>
                  <a:pt x="5885" y="20268"/>
                </a:cubicBezTo>
                <a:cubicBezTo>
                  <a:pt x="5885" y="20242"/>
                  <a:pt x="5879" y="20216"/>
                  <a:pt x="5873" y="20196"/>
                </a:cubicBezTo>
                <a:cubicBezTo>
                  <a:pt x="5897" y="20183"/>
                  <a:pt x="5922" y="20183"/>
                  <a:pt x="5952" y="20183"/>
                </a:cubicBezTo>
                <a:close/>
                <a:moveTo>
                  <a:pt x="6117" y="20170"/>
                </a:moveTo>
                <a:cubicBezTo>
                  <a:pt x="6123" y="20177"/>
                  <a:pt x="6136" y="20190"/>
                  <a:pt x="6148" y="20196"/>
                </a:cubicBezTo>
                <a:cubicBezTo>
                  <a:pt x="6154" y="20242"/>
                  <a:pt x="6148" y="20287"/>
                  <a:pt x="6142" y="20339"/>
                </a:cubicBezTo>
                <a:cubicBezTo>
                  <a:pt x="6136" y="20346"/>
                  <a:pt x="6123" y="20346"/>
                  <a:pt x="6123" y="20352"/>
                </a:cubicBezTo>
                <a:cubicBezTo>
                  <a:pt x="6123" y="20359"/>
                  <a:pt x="6130" y="20365"/>
                  <a:pt x="6136" y="20372"/>
                </a:cubicBezTo>
                <a:cubicBezTo>
                  <a:pt x="6123" y="20398"/>
                  <a:pt x="6136" y="20430"/>
                  <a:pt x="6136" y="20463"/>
                </a:cubicBezTo>
                <a:cubicBezTo>
                  <a:pt x="6117" y="20469"/>
                  <a:pt x="6099" y="20482"/>
                  <a:pt x="6087" y="20502"/>
                </a:cubicBezTo>
                <a:cubicBezTo>
                  <a:pt x="6056" y="20489"/>
                  <a:pt x="6020" y="20482"/>
                  <a:pt x="5989" y="20463"/>
                </a:cubicBezTo>
                <a:cubicBezTo>
                  <a:pt x="5989" y="20456"/>
                  <a:pt x="5989" y="20450"/>
                  <a:pt x="5989" y="20443"/>
                </a:cubicBezTo>
                <a:cubicBezTo>
                  <a:pt x="5989" y="20437"/>
                  <a:pt x="5977" y="20437"/>
                  <a:pt x="5977" y="20430"/>
                </a:cubicBezTo>
                <a:cubicBezTo>
                  <a:pt x="6020" y="20385"/>
                  <a:pt x="6081" y="20333"/>
                  <a:pt x="6105" y="20287"/>
                </a:cubicBezTo>
                <a:cubicBezTo>
                  <a:pt x="6038" y="20268"/>
                  <a:pt x="6020" y="20346"/>
                  <a:pt x="5971" y="20385"/>
                </a:cubicBezTo>
                <a:cubicBezTo>
                  <a:pt x="5965" y="20365"/>
                  <a:pt x="5965" y="20346"/>
                  <a:pt x="5965" y="20326"/>
                </a:cubicBezTo>
                <a:cubicBezTo>
                  <a:pt x="5965" y="20307"/>
                  <a:pt x="5965" y="20268"/>
                  <a:pt x="5971" y="20242"/>
                </a:cubicBezTo>
                <a:cubicBezTo>
                  <a:pt x="6007" y="20196"/>
                  <a:pt x="6050" y="20157"/>
                  <a:pt x="6117" y="20170"/>
                </a:cubicBezTo>
                <a:close/>
                <a:moveTo>
                  <a:pt x="6295" y="20157"/>
                </a:moveTo>
                <a:cubicBezTo>
                  <a:pt x="6301" y="20177"/>
                  <a:pt x="6313" y="20196"/>
                  <a:pt x="6313" y="20222"/>
                </a:cubicBezTo>
                <a:cubicBezTo>
                  <a:pt x="6270" y="20209"/>
                  <a:pt x="6227" y="20203"/>
                  <a:pt x="6197" y="20177"/>
                </a:cubicBezTo>
                <a:cubicBezTo>
                  <a:pt x="6209" y="20177"/>
                  <a:pt x="6221" y="20170"/>
                  <a:pt x="6233" y="20164"/>
                </a:cubicBezTo>
                <a:cubicBezTo>
                  <a:pt x="6258" y="20157"/>
                  <a:pt x="6276" y="20157"/>
                  <a:pt x="6295" y="20157"/>
                </a:cubicBezTo>
                <a:close/>
                <a:moveTo>
                  <a:pt x="4822" y="20151"/>
                </a:moveTo>
                <a:cubicBezTo>
                  <a:pt x="4834" y="20183"/>
                  <a:pt x="4840" y="20216"/>
                  <a:pt x="4852" y="20248"/>
                </a:cubicBezTo>
                <a:cubicBezTo>
                  <a:pt x="4840" y="20261"/>
                  <a:pt x="4834" y="20287"/>
                  <a:pt x="4828" y="20307"/>
                </a:cubicBezTo>
                <a:cubicBezTo>
                  <a:pt x="4828" y="20307"/>
                  <a:pt x="4822" y="20300"/>
                  <a:pt x="4822" y="20300"/>
                </a:cubicBezTo>
                <a:cubicBezTo>
                  <a:pt x="4810" y="20255"/>
                  <a:pt x="4785" y="20216"/>
                  <a:pt x="4810" y="20170"/>
                </a:cubicBezTo>
                <a:cubicBezTo>
                  <a:pt x="4810" y="20164"/>
                  <a:pt x="4797" y="20170"/>
                  <a:pt x="4797" y="20164"/>
                </a:cubicBezTo>
                <a:cubicBezTo>
                  <a:pt x="4804" y="20157"/>
                  <a:pt x="4816" y="20151"/>
                  <a:pt x="4822" y="20151"/>
                </a:cubicBezTo>
                <a:close/>
                <a:moveTo>
                  <a:pt x="4718" y="20131"/>
                </a:moveTo>
                <a:cubicBezTo>
                  <a:pt x="4724" y="20151"/>
                  <a:pt x="4736" y="20164"/>
                  <a:pt x="4742" y="20177"/>
                </a:cubicBezTo>
                <a:cubicBezTo>
                  <a:pt x="4736" y="20177"/>
                  <a:pt x="4736" y="20183"/>
                  <a:pt x="4730" y="20183"/>
                </a:cubicBezTo>
                <a:cubicBezTo>
                  <a:pt x="4730" y="20183"/>
                  <a:pt x="4730" y="20177"/>
                  <a:pt x="4730" y="20177"/>
                </a:cubicBezTo>
                <a:cubicBezTo>
                  <a:pt x="4712" y="20190"/>
                  <a:pt x="4706" y="20209"/>
                  <a:pt x="4688" y="20222"/>
                </a:cubicBezTo>
                <a:cubicBezTo>
                  <a:pt x="4681" y="20222"/>
                  <a:pt x="4681" y="20229"/>
                  <a:pt x="4669" y="20229"/>
                </a:cubicBezTo>
                <a:cubicBezTo>
                  <a:pt x="4663" y="20216"/>
                  <a:pt x="4663" y="20203"/>
                  <a:pt x="4657" y="20190"/>
                </a:cubicBezTo>
                <a:cubicBezTo>
                  <a:pt x="4669" y="20177"/>
                  <a:pt x="4669" y="20164"/>
                  <a:pt x="4669" y="20144"/>
                </a:cubicBezTo>
                <a:cubicBezTo>
                  <a:pt x="4688" y="20144"/>
                  <a:pt x="4706" y="20137"/>
                  <a:pt x="4718" y="20131"/>
                </a:cubicBezTo>
                <a:close/>
                <a:moveTo>
                  <a:pt x="4761" y="20118"/>
                </a:moveTo>
                <a:cubicBezTo>
                  <a:pt x="4767" y="20111"/>
                  <a:pt x="4773" y="20124"/>
                  <a:pt x="4779" y="20124"/>
                </a:cubicBezTo>
                <a:cubicBezTo>
                  <a:pt x="4773" y="20137"/>
                  <a:pt x="4779" y="20151"/>
                  <a:pt x="4767" y="20157"/>
                </a:cubicBezTo>
                <a:cubicBezTo>
                  <a:pt x="4767" y="20144"/>
                  <a:pt x="4767" y="20131"/>
                  <a:pt x="4761" y="20118"/>
                </a:cubicBezTo>
                <a:close/>
                <a:moveTo>
                  <a:pt x="4810" y="20098"/>
                </a:moveTo>
                <a:cubicBezTo>
                  <a:pt x="4816" y="20105"/>
                  <a:pt x="4816" y="20105"/>
                  <a:pt x="4816" y="20111"/>
                </a:cubicBezTo>
                <a:cubicBezTo>
                  <a:pt x="4810" y="20118"/>
                  <a:pt x="4810" y="20124"/>
                  <a:pt x="4804" y="20131"/>
                </a:cubicBezTo>
                <a:cubicBezTo>
                  <a:pt x="4804" y="20124"/>
                  <a:pt x="4810" y="20118"/>
                  <a:pt x="4810" y="20098"/>
                </a:cubicBezTo>
                <a:close/>
                <a:moveTo>
                  <a:pt x="4480" y="20085"/>
                </a:moveTo>
                <a:cubicBezTo>
                  <a:pt x="4492" y="20111"/>
                  <a:pt x="4504" y="20144"/>
                  <a:pt x="4516" y="20170"/>
                </a:cubicBezTo>
                <a:cubicBezTo>
                  <a:pt x="4510" y="20177"/>
                  <a:pt x="4510" y="20190"/>
                  <a:pt x="4504" y="20196"/>
                </a:cubicBezTo>
                <a:cubicBezTo>
                  <a:pt x="4504" y="20157"/>
                  <a:pt x="4480" y="20137"/>
                  <a:pt x="4474" y="20105"/>
                </a:cubicBezTo>
                <a:cubicBezTo>
                  <a:pt x="4474" y="20105"/>
                  <a:pt x="4474" y="20105"/>
                  <a:pt x="4461" y="20105"/>
                </a:cubicBezTo>
                <a:cubicBezTo>
                  <a:pt x="4468" y="20098"/>
                  <a:pt x="4474" y="20092"/>
                  <a:pt x="4480" y="20085"/>
                </a:cubicBezTo>
                <a:close/>
                <a:moveTo>
                  <a:pt x="4229" y="20085"/>
                </a:moveTo>
                <a:cubicBezTo>
                  <a:pt x="4254" y="20111"/>
                  <a:pt x="4284" y="20131"/>
                  <a:pt x="4309" y="20157"/>
                </a:cubicBezTo>
                <a:cubicBezTo>
                  <a:pt x="4315" y="20170"/>
                  <a:pt x="4321" y="20190"/>
                  <a:pt x="4333" y="20203"/>
                </a:cubicBezTo>
                <a:cubicBezTo>
                  <a:pt x="4278" y="20196"/>
                  <a:pt x="4254" y="20157"/>
                  <a:pt x="4229" y="20085"/>
                </a:cubicBezTo>
                <a:close/>
                <a:moveTo>
                  <a:pt x="6337" y="20072"/>
                </a:moveTo>
                <a:cubicBezTo>
                  <a:pt x="6337" y="20079"/>
                  <a:pt x="6337" y="20079"/>
                  <a:pt x="6337" y="20085"/>
                </a:cubicBezTo>
                <a:cubicBezTo>
                  <a:pt x="6331" y="20079"/>
                  <a:pt x="6331" y="20079"/>
                  <a:pt x="6325" y="20079"/>
                </a:cubicBezTo>
                <a:cubicBezTo>
                  <a:pt x="6325" y="20079"/>
                  <a:pt x="6331" y="20072"/>
                  <a:pt x="6337" y="20072"/>
                </a:cubicBezTo>
                <a:close/>
                <a:moveTo>
                  <a:pt x="6380" y="20053"/>
                </a:moveTo>
                <a:cubicBezTo>
                  <a:pt x="6374" y="20066"/>
                  <a:pt x="6374" y="20085"/>
                  <a:pt x="6374" y="20105"/>
                </a:cubicBezTo>
                <a:cubicBezTo>
                  <a:pt x="6374" y="20111"/>
                  <a:pt x="6374" y="20111"/>
                  <a:pt x="6374" y="20118"/>
                </a:cubicBezTo>
                <a:cubicBezTo>
                  <a:pt x="6374" y="20118"/>
                  <a:pt x="6368" y="20118"/>
                  <a:pt x="6362" y="20118"/>
                </a:cubicBezTo>
                <a:cubicBezTo>
                  <a:pt x="6356" y="20111"/>
                  <a:pt x="6356" y="20105"/>
                  <a:pt x="6350" y="20098"/>
                </a:cubicBezTo>
                <a:cubicBezTo>
                  <a:pt x="6356" y="20085"/>
                  <a:pt x="6356" y="20072"/>
                  <a:pt x="6356" y="20059"/>
                </a:cubicBezTo>
                <a:cubicBezTo>
                  <a:pt x="6362" y="20059"/>
                  <a:pt x="6374" y="20053"/>
                  <a:pt x="6380" y="20053"/>
                </a:cubicBezTo>
                <a:close/>
                <a:moveTo>
                  <a:pt x="6148" y="20040"/>
                </a:moveTo>
                <a:cubicBezTo>
                  <a:pt x="6148" y="20053"/>
                  <a:pt x="6148" y="20066"/>
                  <a:pt x="6148" y="20079"/>
                </a:cubicBezTo>
                <a:cubicBezTo>
                  <a:pt x="6130" y="20085"/>
                  <a:pt x="6117" y="20085"/>
                  <a:pt x="6111" y="20098"/>
                </a:cubicBezTo>
                <a:cubicBezTo>
                  <a:pt x="6105" y="20066"/>
                  <a:pt x="6130" y="20053"/>
                  <a:pt x="6148" y="20040"/>
                </a:cubicBezTo>
                <a:close/>
                <a:moveTo>
                  <a:pt x="4700" y="20014"/>
                </a:moveTo>
                <a:cubicBezTo>
                  <a:pt x="4706" y="20046"/>
                  <a:pt x="4718" y="20066"/>
                  <a:pt x="4724" y="20098"/>
                </a:cubicBezTo>
                <a:cubicBezTo>
                  <a:pt x="4718" y="20079"/>
                  <a:pt x="4688" y="20046"/>
                  <a:pt x="4700" y="20014"/>
                </a:cubicBezTo>
                <a:close/>
                <a:moveTo>
                  <a:pt x="6356" y="19962"/>
                </a:moveTo>
                <a:cubicBezTo>
                  <a:pt x="6356" y="19988"/>
                  <a:pt x="6350" y="20014"/>
                  <a:pt x="6343" y="20040"/>
                </a:cubicBezTo>
                <a:cubicBezTo>
                  <a:pt x="6337" y="20046"/>
                  <a:pt x="6325" y="20046"/>
                  <a:pt x="6313" y="20046"/>
                </a:cubicBezTo>
                <a:cubicBezTo>
                  <a:pt x="6295" y="20053"/>
                  <a:pt x="6276" y="20059"/>
                  <a:pt x="6252" y="20066"/>
                </a:cubicBezTo>
                <a:cubicBezTo>
                  <a:pt x="6246" y="20040"/>
                  <a:pt x="6240" y="20020"/>
                  <a:pt x="6215" y="20014"/>
                </a:cubicBezTo>
                <a:cubicBezTo>
                  <a:pt x="6197" y="20027"/>
                  <a:pt x="6203" y="20046"/>
                  <a:pt x="6209" y="20066"/>
                </a:cubicBezTo>
                <a:cubicBezTo>
                  <a:pt x="6203" y="20059"/>
                  <a:pt x="6191" y="20053"/>
                  <a:pt x="6178" y="20053"/>
                </a:cubicBezTo>
                <a:cubicBezTo>
                  <a:pt x="6178" y="20033"/>
                  <a:pt x="6178" y="20014"/>
                  <a:pt x="6185" y="20014"/>
                </a:cubicBezTo>
                <a:cubicBezTo>
                  <a:pt x="6246" y="20001"/>
                  <a:pt x="6301" y="19975"/>
                  <a:pt x="6356" y="19962"/>
                </a:cubicBezTo>
                <a:close/>
                <a:moveTo>
                  <a:pt x="4712" y="19955"/>
                </a:moveTo>
                <a:cubicBezTo>
                  <a:pt x="4724" y="19955"/>
                  <a:pt x="4742" y="19962"/>
                  <a:pt x="4761" y="19975"/>
                </a:cubicBezTo>
                <a:cubicBezTo>
                  <a:pt x="4767" y="20001"/>
                  <a:pt x="4779" y="20027"/>
                  <a:pt x="4785" y="20053"/>
                </a:cubicBezTo>
                <a:cubicBezTo>
                  <a:pt x="4785" y="20053"/>
                  <a:pt x="4779" y="20053"/>
                  <a:pt x="4779" y="20059"/>
                </a:cubicBezTo>
                <a:cubicBezTo>
                  <a:pt x="4779" y="20066"/>
                  <a:pt x="4779" y="20072"/>
                  <a:pt x="4791" y="20072"/>
                </a:cubicBezTo>
                <a:cubicBezTo>
                  <a:pt x="4785" y="20085"/>
                  <a:pt x="4785" y="20105"/>
                  <a:pt x="4779" y="20111"/>
                </a:cubicBezTo>
                <a:cubicBezTo>
                  <a:pt x="4785" y="20092"/>
                  <a:pt x="4767" y="20092"/>
                  <a:pt x="4755" y="20092"/>
                </a:cubicBezTo>
                <a:cubicBezTo>
                  <a:pt x="4755" y="20105"/>
                  <a:pt x="4767" y="20105"/>
                  <a:pt x="4773" y="20118"/>
                </a:cubicBezTo>
                <a:cubicBezTo>
                  <a:pt x="4767" y="20118"/>
                  <a:pt x="4761" y="20111"/>
                  <a:pt x="4755" y="20111"/>
                </a:cubicBezTo>
                <a:cubicBezTo>
                  <a:pt x="4755" y="20098"/>
                  <a:pt x="4755" y="20085"/>
                  <a:pt x="4749" y="20072"/>
                </a:cubicBezTo>
                <a:cubicBezTo>
                  <a:pt x="4773" y="20059"/>
                  <a:pt x="4755" y="20007"/>
                  <a:pt x="4730" y="20020"/>
                </a:cubicBezTo>
                <a:cubicBezTo>
                  <a:pt x="4724" y="19994"/>
                  <a:pt x="4718" y="19975"/>
                  <a:pt x="4712" y="19955"/>
                </a:cubicBezTo>
                <a:close/>
                <a:moveTo>
                  <a:pt x="4578" y="19949"/>
                </a:moveTo>
                <a:cubicBezTo>
                  <a:pt x="4584" y="19955"/>
                  <a:pt x="4590" y="19955"/>
                  <a:pt x="4596" y="19962"/>
                </a:cubicBezTo>
                <a:cubicBezTo>
                  <a:pt x="4614" y="19975"/>
                  <a:pt x="4620" y="20001"/>
                  <a:pt x="4633" y="20020"/>
                </a:cubicBezTo>
                <a:cubicBezTo>
                  <a:pt x="4608" y="20014"/>
                  <a:pt x="4578" y="20001"/>
                  <a:pt x="4559" y="20014"/>
                </a:cubicBezTo>
                <a:cubicBezTo>
                  <a:pt x="4578" y="20046"/>
                  <a:pt x="4626" y="20033"/>
                  <a:pt x="4657" y="20046"/>
                </a:cubicBezTo>
                <a:cubicBezTo>
                  <a:pt x="4663" y="20066"/>
                  <a:pt x="4681" y="20072"/>
                  <a:pt x="4681" y="20092"/>
                </a:cubicBezTo>
                <a:cubicBezTo>
                  <a:pt x="4663" y="20092"/>
                  <a:pt x="4645" y="20092"/>
                  <a:pt x="4620" y="20098"/>
                </a:cubicBezTo>
                <a:cubicBezTo>
                  <a:pt x="4614" y="20079"/>
                  <a:pt x="4608" y="20072"/>
                  <a:pt x="4590" y="20072"/>
                </a:cubicBezTo>
                <a:cubicBezTo>
                  <a:pt x="4602" y="20131"/>
                  <a:pt x="4584" y="20177"/>
                  <a:pt x="4565" y="20222"/>
                </a:cubicBezTo>
                <a:cubicBezTo>
                  <a:pt x="4559" y="20203"/>
                  <a:pt x="4553" y="20183"/>
                  <a:pt x="4541" y="20164"/>
                </a:cubicBezTo>
                <a:cubicBezTo>
                  <a:pt x="4541" y="20157"/>
                  <a:pt x="4541" y="20144"/>
                  <a:pt x="4541" y="20137"/>
                </a:cubicBezTo>
                <a:cubicBezTo>
                  <a:pt x="4541" y="20131"/>
                  <a:pt x="4547" y="20131"/>
                  <a:pt x="4547" y="20118"/>
                </a:cubicBezTo>
                <a:cubicBezTo>
                  <a:pt x="4541" y="20118"/>
                  <a:pt x="4541" y="20111"/>
                  <a:pt x="4535" y="20111"/>
                </a:cubicBezTo>
                <a:cubicBezTo>
                  <a:pt x="4529" y="20111"/>
                  <a:pt x="4523" y="20118"/>
                  <a:pt x="4523" y="20124"/>
                </a:cubicBezTo>
                <a:cubicBezTo>
                  <a:pt x="4510" y="20105"/>
                  <a:pt x="4504" y="20085"/>
                  <a:pt x="4492" y="20059"/>
                </a:cubicBezTo>
                <a:cubicBezTo>
                  <a:pt x="4529" y="20027"/>
                  <a:pt x="4559" y="19994"/>
                  <a:pt x="4578" y="19949"/>
                </a:cubicBezTo>
                <a:close/>
                <a:moveTo>
                  <a:pt x="7993" y="19936"/>
                </a:moveTo>
                <a:cubicBezTo>
                  <a:pt x="7999" y="19942"/>
                  <a:pt x="8005" y="19955"/>
                  <a:pt x="8005" y="19962"/>
                </a:cubicBezTo>
                <a:cubicBezTo>
                  <a:pt x="7987" y="19981"/>
                  <a:pt x="7969" y="20001"/>
                  <a:pt x="7950" y="20020"/>
                </a:cubicBezTo>
                <a:cubicBezTo>
                  <a:pt x="7938" y="20001"/>
                  <a:pt x="7920" y="19994"/>
                  <a:pt x="7902" y="19994"/>
                </a:cubicBezTo>
                <a:cubicBezTo>
                  <a:pt x="7902" y="19975"/>
                  <a:pt x="7920" y="19975"/>
                  <a:pt x="7908" y="19962"/>
                </a:cubicBezTo>
                <a:cubicBezTo>
                  <a:pt x="7920" y="19968"/>
                  <a:pt x="7920" y="19955"/>
                  <a:pt x="7932" y="19955"/>
                </a:cubicBezTo>
                <a:cubicBezTo>
                  <a:pt x="7938" y="19955"/>
                  <a:pt x="7944" y="19968"/>
                  <a:pt x="7957" y="19962"/>
                </a:cubicBezTo>
                <a:cubicBezTo>
                  <a:pt x="7963" y="19962"/>
                  <a:pt x="7957" y="19955"/>
                  <a:pt x="7957" y="19949"/>
                </a:cubicBezTo>
                <a:cubicBezTo>
                  <a:pt x="7963" y="19949"/>
                  <a:pt x="7975" y="19942"/>
                  <a:pt x="7993" y="19936"/>
                </a:cubicBezTo>
                <a:close/>
                <a:moveTo>
                  <a:pt x="6411" y="19936"/>
                </a:moveTo>
                <a:cubicBezTo>
                  <a:pt x="6417" y="19936"/>
                  <a:pt x="6417" y="19936"/>
                  <a:pt x="6417" y="19949"/>
                </a:cubicBezTo>
                <a:cubicBezTo>
                  <a:pt x="6417" y="19949"/>
                  <a:pt x="6423" y="19955"/>
                  <a:pt x="6429" y="19962"/>
                </a:cubicBezTo>
                <a:cubicBezTo>
                  <a:pt x="6417" y="19968"/>
                  <a:pt x="6405" y="19994"/>
                  <a:pt x="6392" y="20020"/>
                </a:cubicBezTo>
                <a:cubicBezTo>
                  <a:pt x="6380" y="20020"/>
                  <a:pt x="6374" y="20020"/>
                  <a:pt x="6362" y="20027"/>
                </a:cubicBezTo>
                <a:cubicBezTo>
                  <a:pt x="6368" y="19988"/>
                  <a:pt x="6374" y="19949"/>
                  <a:pt x="6411" y="19936"/>
                </a:cubicBezTo>
                <a:close/>
                <a:moveTo>
                  <a:pt x="6148" y="19936"/>
                </a:moveTo>
                <a:cubicBezTo>
                  <a:pt x="6148" y="19962"/>
                  <a:pt x="6148" y="19981"/>
                  <a:pt x="6148" y="20007"/>
                </a:cubicBezTo>
                <a:cubicBezTo>
                  <a:pt x="6081" y="20020"/>
                  <a:pt x="6068" y="20098"/>
                  <a:pt x="5989" y="20079"/>
                </a:cubicBezTo>
                <a:cubicBezTo>
                  <a:pt x="6026" y="20020"/>
                  <a:pt x="6081" y="19968"/>
                  <a:pt x="6148" y="19936"/>
                </a:cubicBezTo>
                <a:close/>
                <a:moveTo>
                  <a:pt x="4235" y="19936"/>
                </a:moveTo>
                <a:cubicBezTo>
                  <a:pt x="4284" y="19975"/>
                  <a:pt x="4321" y="20027"/>
                  <a:pt x="4315" y="20098"/>
                </a:cubicBezTo>
                <a:cubicBezTo>
                  <a:pt x="4309" y="20092"/>
                  <a:pt x="4303" y="20085"/>
                  <a:pt x="4296" y="20079"/>
                </a:cubicBezTo>
                <a:cubicBezTo>
                  <a:pt x="4296" y="20085"/>
                  <a:pt x="4296" y="20092"/>
                  <a:pt x="4296" y="20098"/>
                </a:cubicBezTo>
                <a:cubicBezTo>
                  <a:pt x="4272" y="20079"/>
                  <a:pt x="4254" y="20053"/>
                  <a:pt x="4223" y="20059"/>
                </a:cubicBezTo>
                <a:cubicBezTo>
                  <a:pt x="4217" y="20046"/>
                  <a:pt x="4217" y="20033"/>
                  <a:pt x="4211" y="20020"/>
                </a:cubicBezTo>
                <a:cubicBezTo>
                  <a:pt x="4217" y="20014"/>
                  <a:pt x="4217" y="20007"/>
                  <a:pt x="4223" y="20001"/>
                </a:cubicBezTo>
                <a:cubicBezTo>
                  <a:pt x="4229" y="19994"/>
                  <a:pt x="4241" y="19988"/>
                  <a:pt x="4241" y="19975"/>
                </a:cubicBezTo>
                <a:cubicBezTo>
                  <a:pt x="4241" y="19968"/>
                  <a:pt x="4229" y="19975"/>
                  <a:pt x="4229" y="19968"/>
                </a:cubicBezTo>
                <a:cubicBezTo>
                  <a:pt x="4229" y="19955"/>
                  <a:pt x="4235" y="19949"/>
                  <a:pt x="4235" y="19936"/>
                </a:cubicBezTo>
                <a:close/>
                <a:moveTo>
                  <a:pt x="5030" y="19923"/>
                </a:moveTo>
                <a:cubicBezTo>
                  <a:pt x="5030" y="19923"/>
                  <a:pt x="5030" y="19929"/>
                  <a:pt x="5030" y="19936"/>
                </a:cubicBezTo>
                <a:cubicBezTo>
                  <a:pt x="5005" y="20001"/>
                  <a:pt x="4975" y="20072"/>
                  <a:pt x="4950" y="20124"/>
                </a:cubicBezTo>
                <a:cubicBezTo>
                  <a:pt x="4950" y="20072"/>
                  <a:pt x="4938" y="20020"/>
                  <a:pt x="4932" y="19968"/>
                </a:cubicBezTo>
                <a:cubicBezTo>
                  <a:pt x="4969" y="19955"/>
                  <a:pt x="5005" y="19949"/>
                  <a:pt x="5030" y="19923"/>
                </a:cubicBezTo>
                <a:close/>
                <a:moveTo>
                  <a:pt x="6514" y="19916"/>
                </a:moveTo>
                <a:cubicBezTo>
                  <a:pt x="6514" y="19916"/>
                  <a:pt x="6521" y="19916"/>
                  <a:pt x="6521" y="19916"/>
                </a:cubicBezTo>
                <a:cubicBezTo>
                  <a:pt x="6527" y="19923"/>
                  <a:pt x="6527" y="19929"/>
                  <a:pt x="6527" y="19936"/>
                </a:cubicBezTo>
                <a:cubicBezTo>
                  <a:pt x="6539" y="19929"/>
                  <a:pt x="6539" y="19936"/>
                  <a:pt x="6545" y="19942"/>
                </a:cubicBezTo>
                <a:cubicBezTo>
                  <a:pt x="6533" y="19949"/>
                  <a:pt x="6527" y="19936"/>
                  <a:pt x="6527" y="19949"/>
                </a:cubicBezTo>
                <a:cubicBezTo>
                  <a:pt x="6527" y="19955"/>
                  <a:pt x="6533" y="19962"/>
                  <a:pt x="6539" y="19962"/>
                </a:cubicBezTo>
                <a:cubicBezTo>
                  <a:pt x="6527" y="19968"/>
                  <a:pt x="6514" y="19968"/>
                  <a:pt x="6502" y="19968"/>
                </a:cubicBezTo>
                <a:cubicBezTo>
                  <a:pt x="6502" y="19962"/>
                  <a:pt x="6502" y="19962"/>
                  <a:pt x="6502" y="19962"/>
                </a:cubicBezTo>
                <a:cubicBezTo>
                  <a:pt x="6502" y="19949"/>
                  <a:pt x="6508" y="19929"/>
                  <a:pt x="6514" y="19916"/>
                </a:cubicBezTo>
                <a:close/>
                <a:moveTo>
                  <a:pt x="4614" y="19903"/>
                </a:moveTo>
                <a:cubicBezTo>
                  <a:pt x="4633" y="19916"/>
                  <a:pt x="4626" y="19949"/>
                  <a:pt x="4657" y="19949"/>
                </a:cubicBezTo>
                <a:cubicBezTo>
                  <a:pt x="4657" y="19955"/>
                  <a:pt x="4669" y="19962"/>
                  <a:pt x="4663" y="19968"/>
                </a:cubicBezTo>
                <a:cubicBezTo>
                  <a:pt x="4657" y="19968"/>
                  <a:pt x="4651" y="19962"/>
                  <a:pt x="4645" y="19962"/>
                </a:cubicBezTo>
                <a:cubicBezTo>
                  <a:pt x="4645" y="19962"/>
                  <a:pt x="4651" y="19975"/>
                  <a:pt x="4645" y="19975"/>
                </a:cubicBezTo>
                <a:cubicBezTo>
                  <a:pt x="4639" y="19955"/>
                  <a:pt x="4614" y="19929"/>
                  <a:pt x="4614" y="19903"/>
                </a:cubicBezTo>
                <a:close/>
                <a:moveTo>
                  <a:pt x="6368" y="19897"/>
                </a:moveTo>
                <a:cubicBezTo>
                  <a:pt x="6374" y="19897"/>
                  <a:pt x="6380" y="19897"/>
                  <a:pt x="6386" y="19897"/>
                </a:cubicBezTo>
                <a:cubicBezTo>
                  <a:pt x="6386" y="19910"/>
                  <a:pt x="6386" y="19923"/>
                  <a:pt x="6392" y="19929"/>
                </a:cubicBezTo>
                <a:cubicBezTo>
                  <a:pt x="6386" y="19936"/>
                  <a:pt x="6380" y="19936"/>
                  <a:pt x="6374" y="19936"/>
                </a:cubicBezTo>
                <a:cubicBezTo>
                  <a:pt x="6368" y="19923"/>
                  <a:pt x="6368" y="19910"/>
                  <a:pt x="6368" y="19897"/>
                </a:cubicBezTo>
                <a:close/>
                <a:moveTo>
                  <a:pt x="4186" y="19897"/>
                </a:moveTo>
                <a:cubicBezTo>
                  <a:pt x="4193" y="19903"/>
                  <a:pt x="4205" y="19910"/>
                  <a:pt x="4223" y="19910"/>
                </a:cubicBezTo>
                <a:cubicBezTo>
                  <a:pt x="4223" y="19916"/>
                  <a:pt x="4223" y="19923"/>
                  <a:pt x="4223" y="19929"/>
                </a:cubicBezTo>
                <a:cubicBezTo>
                  <a:pt x="4217" y="19942"/>
                  <a:pt x="4217" y="19962"/>
                  <a:pt x="4211" y="19975"/>
                </a:cubicBezTo>
                <a:cubicBezTo>
                  <a:pt x="4205" y="19962"/>
                  <a:pt x="4205" y="19949"/>
                  <a:pt x="4199" y="19929"/>
                </a:cubicBezTo>
                <a:cubicBezTo>
                  <a:pt x="4193" y="19923"/>
                  <a:pt x="4193" y="19910"/>
                  <a:pt x="4186" y="19897"/>
                </a:cubicBezTo>
                <a:close/>
                <a:moveTo>
                  <a:pt x="4419" y="19897"/>
                </a:moveTo>
                <a:cubicBezTo>
                  <a:pt x="4425" y="19929"/>
                  <a:pt x="4437" y="19955"/>
                  <a:pt x="4449" y="19981"/>
                </a:cubicBezTo>
                <a:cubicBezTo>
                  <a:pt x="4449" y="19988"/>
                  <a:pt x="4443" y="19988"/>
                  <a:pt x="4443" y="20001"/>
                </a:cubicBezTo>
                <a:cubicBezTo>
                  <a:pt x="4455" y="20020"/>
                  <a:pt x="4461" y="20040"/>
                  <a:pt x="4480" y="20066"/>
                </a:cubicBezTo>
                <a:cubicBezTo>
                  <a:pt x="4474" y="20072"/>
                  <a:pt x="4468" y="20085"/>
                  <a:pt x="4455" y="20092"/>
                </a:cubicBezTo>
                <a:cubicBezTo>
                  <a:pt x="4431" y="20066"/>
                  <a:pt x="4413" y="20046"/>
                  <a:pt x="4388" y="20033"/>
                </a:cubicBezTo>
                <a:cubicBezTo>
                  <a:pt x="4388" y="19981"/>
                  <a:pt x="4400" y="19942"/>
                  <a:pt x="4419" y="19897"/>
                </a:cubicBezTo>
                <a:close/>
                <a:moveTo>
                  <a:pt x="6350" y="19890"/>
                </a:moveTo>
                <a:cubicBezTo>
                  <a:pt x="6356" y="19903"/>
                  <a:pt x="6356" y="19923"/>
                  <a:pt x="6356" y="19936"/>
                </a:cubicBezTo>
                <a:cubicBezTo>
                  <a:pt x="6295" y="19949"/>
                  <a:pt x="6246" y="19981"/>
                  <a:pt x="6178" y="19981"/>
                </a:cubicBezTo>
                <a:cubicBezTo>
                  <a:pt x="6178" y="19962"/>
                  <a:pt x="6172" y="19942"/>
                  <a:pt x="6172" y="19923"/>
                </a:cubicBezTo>
                <a:cubicBezTo>
                  <a:pt x="6227" y="19903"/>
                  <a:pt x="6282" y="19890"/>
                  <a:pt x="6350" y="19890"/>
                </a:cubicBezTo>
                <a:close/>
                <a:moveTo>
                  <a:pt x="4694" y="19890"/>
                </a:moveTo>
                <a:cubicBezTo>
                  <a:pt x="4700" y="19897"/>
                  <a:pt x="4706" y="19903"/>
                  <a:pt x="4712" y="19910"/>
                </a:cubicBezTo>
                <a:cubicBezTo>
                  <a:pt x="4706" y="19910"/>
                  <a:pt x="4706" y="19916"/>
                  <a:pt x="4700" y="19916"/>
                </a:cubicBezTo>
                <a:cubicBezTo>
                  <a:pt x="4694" y="19910"/>
                  <a:pt x="4688" y="19890"/>
                  <a:pt x="4694" y="19890"/>
                </a:cubicBezTo>
                <a:close/>
                <a:moveTo>
                  <a:pt x="6551" y="19871"/>
                </a:moveTo>
                <a:cubicBezTo>
                  <a:pt x="6551" y="19877"/>
                  <a:pt x="6551" y="19877"/>
                  <a:pt x="6551" y="19884"/>
                </a:cubicBezTo>
                <a:cubicBezTo>
                  <a:pt x="6545" y="19884"/>
                  <a:pt x="6545" y="19884"/>
                  <a:pt x="6545" y="19884"/>
                </a:cubicBezTo>
                <a:cubicBezTo>
                  <a:pt x="6545" y="19877"/>
                  <a:pt x="6551" y="19877"/>
                  <a:pt x="6551" y="19871"/>
                </a:cubicBezTo>
                <a:close/>
                <a:moveTo>
                  <a:pt x="6350" y="19786"/>
                </a:moveTo>
                <a:cubicBezTo>
                  <a:pt x="6350" y="19799"/>
                  <a:pt x="6350" y="19812"/>
                  <a:pt x="6350" y="19825"/>
                </a:cubicBezTo>
                <a:cubicBezTo>
                  <a:pt x="6331" y="19819"/>
                  <a:pt x="6319" y="19819"/>
                  <a:pt x="6307" y="19812"/>
                </a:cubicBezTo>
                <a:cubicBezTo>
                  <a:pt x="6319" y="19806"/>
                  <a:pt x="6337" y="19793"/>
                  <a:pt x="6350" y="19786"/>
                </a:cubicBezTo>
                <a:close/>
                <a:moveTo>
                  <a:pt x="4461" y="19773"/>
                </a:moveTo>
                <a:cubicBezTo>
                  <a:pt x="4480" y="19793"/>
                  <a:pt x="4492" y="19812"/>
                  <a:pt x="4498" y="19832"/>
                </a:cubicBezTo>
                <a:cubicBezTo>
                  <a:pt x="4492" y="19832"/>
                  <a:pt x="4492" y="19832"/>
                  <a:pt x="4492" y="19832"/>
                </a:cubicBezTo>
                <a:cubicBezTo>
                  <a:pt x="4492" y="19845"/>
                  <a:pt x="4474" y="19838"/>
                  <a:pt x="4474" y="19851"/>
                </a:cubicBezTo>
                <a:cubicBezTo>
                  <a:pt x="4474" y="19871"/>
                  <a:pt x="4504" y="19877"/>
                  <a:pt x="4510" y="19890"/>
                </a:cubicBezTo>
                <a:cubicBezTo>
                  <a:pt x="4504" y="19890"/>
                  <a:pt x="4498" y="19884"/>
                  <a:pt x="4492" y="19890"/>
                </a:cubicBezTo>
                <a:cubicBezTo>
                  <a:pt x="4486" y="19897"/>
                  <a:pt x="4510" y="19903"/>
                  <a:pt x="4498" y="19903"/>
                </a:cubicBezTo>
                <a:cubicBezTo>
                  <a:pt x="4486" y="19903"/>
                  <a:pt x="4480" y="19903"/>
                  <a:pt x="4474" y="19910"/>
                </a:cubicBezTo>
                <a:cubicBezTo>
                  <a:pt x="4486" y="19916"/>
                  <a:pt x="4504" y="19923"/>
                  <a:pt x="4516" y="19923"/>
                </a:cubicBezTo>
                <a:cubicBezTo>
                  <a:pt x="4516" y="19962"/>
                  <a:pt x="4510" y="20001"/>
                  <a:pt x="4492" y="20033"/>
                </a:cubicBezTo>
                <a:cubicBezTo>
                  <a:pt x="4474" y="19994"/>
                  <a:pt x="4461" y="19949"/>
                  <a:pt x="4443" y="19910"/>
                </a:cubicBezTo>
                <a:cubicBezTo>
                  <a:pt x="4437" y="19897"/>
                  <a:pt x="4431" y="19877"/>
                  <a:pt x="4425" y="19864"/>
                </a:cubicBezTo>
                <a:cubicBezTo>
                  <a:pt x="4437" y="19832"/>
                  <a:pt x="4449" y="19799"/>
                  <a:pt x="4461" y="19773"/>
                </a:cubicBezTo>
                <a:close/>
                <a:moveTo>
                  <a:pt x="4406" y="19767"/>
                </a:moveTo>
                <a:cubicBezTo>
                  <a:pt x="4406" y="19767"/>
                  <a:pt x="4406" y="19773"/>
                  <a:pt x="4400" y="19780"/>
                </a:cubicBezTo>
                <a:cubicBezTo>
                  <a:pt x="4400" y="19780"/>
                  <a:pt x="4400" y="19773"/>
                  <a:pt x="4400" y="19773"/>
                </a:cubicBezTo>
                <a:cubicBezTo>
                  <a:pt x="4400" y="19767"/>
                  <a:pt x="4406" y="19767"/>
                  <a:pt x="4406" y="19767"/>
                </a:cubicBezTo>
                <a:close/>
                <a:moveTo>
                  <a:pt x="6130" y="19754"/>
                </a:moveTo>
                <a:cubicBezTo>
                  <a:pt x="6136" y="19786"/>
                  <a:pt x="6136" y="19812"/>
                  <a:pt x="6136" y="19832"/>
                </a:cubicBezTo>
                <a:cubicBezTo>
                  <a:pt x="6123" y="19845"/>
                  <a:pt x="6111" y="19851"/>
                  <a:pt x="6099" y="19858"/>
                </a:cubicBezTo>
                <a:cubicBezTo>
                  <a:pt x="6105" y="19819"/>
                  <a:pt x="6111" y="19780"/>
                  <a:pt x="6130" y="19754"/>
                </a:cubicBezTo>
                <a:close/>
                <a:moveTo>
                  <a:pt x="4584" y="19747"/>
                </a:moveTo>
                <a:cubicBezTo>
                  <a:pt x="4596" y="19754"/>
                  <a:pt x="4608" y="19760"/>
                  <a:pt x="4608" y="19780"/>
                </a:cubicBezTo>
                <a:cubicBezTo>
                  <a:pt x="4602" y="19780"/>
                  <a:pt x="4602" y="19773"/>
                  <a:pt x="4596" y="19773"/>
                </a:cubicBezTo>
                <a:cubicBezTo>
                  <a:pt x="4596" y="19780"/>
                  <a:pt x="4596" y="19786"/>
                  <a:pt x="4590" y="19799"/>
                </a:cubicBezTo>
                <a:cubicBezTo>
                  <a:pt x="4590" y="19793"/>
                  <a:pt x="4584" y="19793"/>
                  <a:pt x="4578" y="19793"/>
                </a:cubicBezTo>
                <a:cubicBezTo>
                  <a:pt x="4578" y="19780"/>
                  <a:pt x="4578" y="19760"/>
                  <a:pt x="4584" y="19747"/>
                </a:cubicBezTo>
                <a:close/>
                <a:moveTo>
                  <a:pt x="6001" y="19734"/>
                </a:moveTo>
                <a:cubicBezTo>
                  <a:pt x="5995" y="19754"/>
                  <a:pt x="5989" y="19767"/>
                  <a:pt x="5983" y="19780"/>
                </a:cubicBezTo>
                <a:cubicBezTo>
                  <a:pt x="5977" y="19851"/>
                  <a:pt x="5965" y="19916"/>
                  <a:pt x="5958" y="19981"/>
                </a:cubicBezTo>
                <a:cubicBezTo>
                  <a:pt x="5916" y="20027"/>
                  <a:pt x="5879" y="20072"/>
                  <a:pt x="5824" y="20111"/>
                </a:cubicBezTo>
                <a:cubicBezTo>
                  <a:pt x="5812" y="20027"/>
                  <a:pt x="5879" y="20020"/>
                  <a:pt x="5879" y="19955"/>
                </a:cubicBezTo>
                <a:cubicBezTo>
                  <a:pt x="5824" y="19975"/>
                  <a:pt x="5800" y="20020"/>
                  <a:pt x="5781" y="20079"/>
                </a:cubicBezTo>
                <a:cubicBezTo>
                  <a:pt x="5769" y="20066"/>
                  <a:pt x="5757" y="20053"/>
                  <a:pt x="5745" y="20046"/>
                </a:cubicBezTo>
                <a:cubicBezTo>
                  <a:pt x="5787" y="19994"/>
                  <a:pt x="5830" y="19942"/>
                  <a:pt x="5879" y="19890"/>
                </a:cubicBezTo>
                <a:cubicBezTo>
                  <a:pt x="5928" y="19838"/>
                  <a:pt x="5965" y="19786"/>
                  <a:pt x="6001" y="19734"/>
                </a:cubicBezTo>
                <a:close/>
                <a:moveTo>
                  <a:pt x="4516" y="19734"/>
                </a:moveTo>
                <a:cubicBezTo>
                  <a:pt x="4523" y="19728"/>
                  <a:pt x="4535" y="19734"/>
                  <a:pt x="4547" y="19741"/>
                </a:cubicBezTo>
                <a:cubicBezTo>
                  <a:pt x="4547" y="19754"/>
                  <a:pt x="4547" y="19767"/>
                  <a:pt x="4547" y="19786"/>
                </a:cubicBezTo>
                <a:cubicBezTo>
                  <a:pt x="4535" y="19773"/>
                  <a:pt x="4529" y="19754"/>
                  <a:pt x="4516" y="19734"/>
                </a:cubicBezTo>
                <a:close/>
                <a:moveTo>
                  <a:pt x="4480" y="19728"/>
                </a:moveTo>
                <a:cubicBezTo>
                  <a:pt x="4498" y="19741"/>
                  <a:pt x="4504" y="19760"/>
                  <a:pt x="4523" y="19786"/>
                </a:cubicBezTo>
                <a:cubicBezTo>
                  <a:pt x="4535" y="19799"/>
                  <a:pt x="4541" y="19812"/>
                  <a:pt x="4547" y="19825"/>
                </a:cubicBezTo>
                <a:cubicBezTo>
                  <a:pt x="4547" y="19832"/>
                  <a:pt x="4547" y="19838"/>
                  <a:pt x="4547" y="19845"/>
                </a:cubicBezTo>
                <a:cubicBezTo>
                  <a:pt x="4541" y="19838"/>
                  <a:pt x="4535" y="19832"/>
                  <a:pt x="4529" y="19838"/>
                </a:cubicBezTo>
                <a:cubicBezTo>
                  <a:pt x="4529" y="19845"/>
                  <a:pt x="4535" y="19851"/>
                  <a:pt x="4541" y="19858"/>
                </a:cubicBezTo>
                <a:cubicBezTo>
                  <a:pt x="4535" y="19858"/>
                  <a:pt x="4535" y="19851"/>
                  <a:pt x="4529" y="19851"/>
                </a:cubicBezTo>
                <a:cubicBezTo>
                  <a:pt x="4516" y="19812"/>
                  <a:pt x="4504" y="19767"/>
                  <a:pt x="4468" y="19747"/>
                </a:cubicBezTo>
                <a:cubicBezTo>
                  <a:pt x="4468" y="19760"/>
                  <a:pt x="4461" y="19767"/>
                  <a:pt x="4455" y="19767"/>
                </a:cubicBezTo>
                <a:cubicBezTo>
                  <a:pt x="4455" y="19760"/>
                  <a:pt x="4455" y="19747"/>
                  <a:pt x="4455" y="19741"/>
                </a:cubicBezTo>
                <a:cubicBezTo>
                  <a:pt x="4461" y="19734"/>
                  <a:pt x="4474" y="19728"/>
                  <a:pt x="4480" y="19728"/>
                </a:cubicBezTo>
                <a:close/>
                <a:moveTo>
                  <a:pt x="4657" y="19715"/>
                </a:moveTo>
                <a:cubicBezTo>
                  <a:pt x="4663" y="19721"/>
                  <a:pt x="4669" y="19734"/>
                  <a:pt x="4675" y="19747"/>
                </a:cubicBezTo>
                <a:cubicBezTo>
                  <a:pt x="4669" y="19747"/>
                  <a:pt x="4663" y="19747"/>
                  <a:pt x="4657" y="19747"/>
                </a:cubicBezTo>
                <a:cubicBezTo>
                  <a:pt x="4657" y="19741"/>
                  <a:pt x="4657" y="19728"/>
                  <a:pt x="4657" y="19715"/>
                </a:cubicBezTo>
                <a:close/>
                <a:moveTo>
                  <a:pt x="4468" y="19676"/>
                </a:moveTo>
                <a:cubicBezTo>
                  <a:pt x="4468" y="19682"/>
                  <a:pt x="4474" y="19689"/>
                  <a:pt x="4474" y="19695"/>
                </a:cubicBezTo>
                <a:cubicBezTo>
                  <a:pt x="4468" y="19695"/>
                  <a:pt x="4468" y="19695"/>
                  <a:pt x="4461" y="19689"/>
                </a:cubicBezTo>
                <a:cubicBezTo>
                  <a:pt x="4461" y="19689"/>
                  <a:pt x="4468" y="19682"/>
                  <a:pt x="4468" y="19676"/>
                </a:cubicBezTo>
                <a:close/>
                <a:moveTo>
                  <a:pt x="4486" y="19669"/>
                </a:moveTo>
                <a:cubicBezTo>
                  <a:pt x="4492" y="19669"/>
                  <a:pt x="4498" y="19669"/>
                  <a:pt x="4504" y="19669"/>
                </a:cubicBezTo>
                <a:cubicBezTo>
                  <a:pt x="4529" y="19650"/>
                  <a:pt x="4547" y="19682"/>
                  <a:pt x="4553" y="19708"/>
                </a:cubicBezTo>
                <a:cubicBezTo>
                  <a:pt x="4553" y="19708"/>
                  <a:pt x="4547" y="19708"/>
                  <a:pt x="4535" y="19708"/>
                </a:cubicBezTo>
                <a:cubicBezTo>
                  <a:pt x="4529" y="19715"/>
                  <a:pt x="4535" y="19721"/>
                  <a:pt x="4529" y="19721"/>
                </a:cubicBezTo>
                <a:cubicBezTo>
                  <a:pt x="4529" y="19721"/>
                  <a:pt x="4529" y="19715"/>
                  <a:pt x="4523" y="19715"/>
                </a:cubicBezTo>
                <a:cubicBezTo>
                  <a:pt x="4523" y="19702"/>
                  <a:pt x="4529" y="19708"/>
                  <a:pt x="4529" y="19695"/>
                </a:cubicBezTo>
                <a:cubicBezTo>
                  <a:pt x="4523" y="19695"/>
                  <a:pt x="4523" y="19695"/>
                  <a:pt x="4523" y="19695"/>
                </a:cubicBezTo>
                <a:cubicBezTo>
                  <a:pt x="4510" y="19695"/>
                  <a:pt x="4504" y="19702"/>
                  <a:pt x="4492" y="19702"/>
                </a:cubicBezTo>
                <a:cubicBezTo>
                  <a:pt x="4492" y="19689"/>
                  <a:pt x="4480" y="19676"/>
                  <a:pt x="4486" y="19669"/>
                </a:cubicBezTo>
                <a:close/>
                <a:moveTo>
                  <a:pt x="4278" y="19663"/>
                </a:moveTo>
                <a:cubicBezTo>
                  <a:pt x="4284" y="19663"/>
                  <a:pt x="4290" y="19669"/>
                  <a:pt x="4296" y="19669"/>
                </a:cubicBezTo>
                <a:cubicBezTo>
                  <a:pt x="4303" y="19676"/>
                  <a:pt x="4303" y="19682"/>
                  <a:pt x="4309" y="19689"/>
                </a:cubicBezTo>
                <a:cubicBezTo>
                  <a:pt x="4303" y="19702"/>
                  <a:pt x="4296" y="19715"/>
                  <a:pt x="4303" y="19728"/>
                </a:cubicBezTo>
                <a:cubicBezTo>
                  <a:pt x="4309" y="19734"/>
                  <a:pt x="4321" y="19734"/>
                  <a:pt x="4327" y="19734"/>
                </a:cubicBezTo>
                <a:cubicBezTo>
                  <a:pt x="4327" y="19747"/>
                  <a:pt x="4333" y="19760"/>
                  <a:pt x="4327" y="19780"/>
                </a:cubicBezTo>
                <a:cubicBezTo>
                  <a:pt x="4339" y="19799"/>
                  <a:pt x="4358" y="19812"/>
                  <a:pt x="4376" y="19825"/>
                </a:cubicBezTo>
                <a:cubicBezTo>
                  <a:pt x="4376" y="19825"/>
                  <a:pt x="4376" y="19832"/>
                  <a:pt x="4376" y="19832"/>
                </a:cubicBezTo>
                <a:cubicBezTo>
                  <a:pt x="4382" y="19838"/>
                  <a:pt x="4388" y="19838"/>
                  <a:pt x="4394" y="19845"/>
                </a:cubicBezTo>
                <a:cubicBezTo>
                  <a:pt x="4376" y="19890"/>
                  <a:pt x="4364" y="19936"/>
                  <a:pt x="4333" y="19962"/>
                </a:cubicBezTo>
                <a:cubicBezTo>
                  <a:pt x="4290" y="19929"/>
                  <a:pt x="4272" y="19864"/>
                  <a:pt x="4254" y="19806"/>
                </a:cubicBezTo>
                <a:cubicBezTo>
                  <a:pt x="4260" y="19780"/>
                  <a:pt x="4266" y="19760"/>
                  <a:pt x="4272" y="19734"/>
                </a:cubicBezTo>
                <a:cubicBezTo>
                  <a:pt x="4266" y="19715"/>
                  <a:pt x="4266" y="19676"/>
                  <a:pt x="4278" y="19663"/>
                </a:cubicBezTo>
                <a:close/>
                <a:moveTo>
                  <a:pt x="6075" y="19656"/>
                </a:moveTo>
                <a:cubicBezTo>
                  <a:pt x="6087" y="19663"/>
                  <a:pt x="6093" y="19656"/>
                  <a:pt x="6099" y="19656"/>
                </a:cubicBezTo>
                <a:cubicBezTo>
                  <a:pt x="6099" y="19676"/>
                  <a:pt x="6099" y="19702"/>
                  <a:pt x="6105" y="19721"/>
                </a:cubicBezTo>
                <a:cubicBezTo>
                  <a:pt x="6056" y="19767"/>
                  <a:pt x="6056" y="19858"/>
                  <a:pt x="6026" y="19923"/>
                </a:cubicBezTo>
                <a:cubicBezTo>
                  <a:pt x="6007" y="19936"/>
                  <a:pt x="5995" y="19949"/>
                  <a:pt x="5971" y="19955"/>
                </a:cubicBezTo>
                <a:cubicBezTo>
                  <a:pt x="5971" y="19923"/>
                  <a:pt x="5977" y="19897"/>
                  <a:pt x="5989" y="19877"/>
                </a:cubicBezTo>
                <a:cubicBezTo>
                  <a:pt x="5989" y="19871"/>
                  <a:pt x="5983" y="19871"/>
                  <a:pt x="5983" y="19864"/>
                </a:cubicBezTo>
                <a:cubicBezTo>
                  <a:pt x="5983" y="19838"/>
                  <a:pt x="5995" y="19806"/>
                  <a:pt x="6001" y="19773"/>
                </a:cubicBezTo>
                <a:cubicBezTo>
                  <a:pt x="6013" y="19747"/>
                  <a:pt x="6013" y="19708"/>
                  <a:pt x="6026" y="19689"/>
                </a:cubicBezTo>
                <a:cubicBezTo>
                  <a:pt x="6038" y="19676"/>
                  <a:pt x="6050" y="19682"/>
                  <a:pt x="6056" y="19676"/>
                </a:cubicBezTo>
                <a:cubicBezTo>
                  <a:pt x="6068" y="19669"/>
                  <a:pt x="6062" y="19656"/>
                  <a:pt x="6075" y="19656"/>
                </a:cubicBezTo>
                <a:close/>
                <a:moveTo>
                  <a:pt x="4614" y="19650"/>
                </a:moveTo>
                <a:cubicBezTo>
                  <a:pt x="4614" y="19650"/>
                  <a:pt x="4620" y="19656"/>
                  <a:pt x="4620" y="19656"/>
                </a:cubicBezTo>
                <a:cubicBezTo>
                  <a:pt x="4626" y="19689"/>
                  <a:pt x="4633" y="19715"/>
                  <a:pt x="4633" y="19747"/>
                </a:cubicBezTo>
                <a:cubicBezTo>
                  <a:pt x="4608" y="19734"/>
                  <a:pt x="4590" y="19715"/>
                  <a:pt x="4590" y="19676"/>
                </a:cubicBezTo>
                <a:cubicBezTo>
                  <a:pt x="4596" y="19669"/>
                  <a:pt x="4608" y="19663"/>
                  <a:pt x="4620" y="19663"/>
                </a:cubicBezTo>
                <a:cubicBezTo>
                  <a:pt x="4620" y="19656"/>
                  <a:pt x="4614" y="19650"/>
                  <a:pt x="4614" y="19650"/>
                </a:cubicBezTo>
                <a:close/>
                <a:moveTo>
                  <a:pt x="4596" y="19643"/>
                </a:moveTo>
                <a:cubicBezTo>
                  <a:pt x="4602" y="19643"/>
                  <a:pt x="4602" y="19650"/>
                  <a:pt x="4602" y="19650"/>
                </a:cubicBezTo>
                <a:lnTo>
                  <a:pt x="4595" y="19644"/>
                </a:lnTo>
                <a:close/>
                <a:moveTo>
                  <a:pt x="4199" y="19643"/>
                </a:moveTo>
                <a:cubicBezTo>
                  <a:pt x="4217" y="19650"/>
                  <a:pt x="4235" y="19656"/>
                  <a:pt x="4260" y="19663"/>
                </a:cubicBezTo>
                <a:cubicBezTo>
                  <a:pt x="4254" y="19695"/>
                  <a:pt x="4254" y="19721"/>
                  <a:pt x="4248" y="19754"/>
                </a:cubicBezTo>
                <a:cubicBezTo>
                  <a:pt x="4229" y="19708"/>
                  <a:pt x="4217" y="19669"/>
                  <a:pt x="4199" y="19643"/>
                </a:cubicBezTo>
                <a:close/>
                <a:moveTo>
                  <a:pt x="4480" y="19637"/>
                </a:moveTo>
                <a:cubicBezTo>
                  <a:pt x="4492" y="19643"/>
                  <a:pt x="4504" y="19650"/>
                  <a:pt x="4516" y="19656"/>
                </a:cubicBezTo>
                <a:cubicBezTo>
                  <a:pt x="4504" y="19650"/>
                  <a:pt x="4498" y="19656"/>
                  <a:pt x="4486" y="19663"/>
                </a:cubicBezTo>
                <a:cubicBezTo>
                  <a:pt x="4486" y="19656"/>
                  <a:pt x="4486" y="19650"/>
                  <a:pt x="4474" y="19643"/>
                </a:cubicBezTo>
                <a:cubicBezTo>
                  <a:pt x="4480" y="19643"/>
                  <a:pt x="4480" y="19637"/>
                  <a:pt x="4480" y="19637"/>
                </a:cubicBezTo>
                <a:close/>
                <a:moveTo>
                  <a:pt x="6295" y="19637"/>
                </a:moveTo>
                <a:cubicBezTo>
                  <a:pt x="6301" y="19637"/>
                  <a:pt x="6301" y="19637"/>
                  <a:pt x="6301" y="19637"/>
                </a:cubicBezTo>
                <a:cubicBezTo>
                  <a:pt x="6295" y="19637"/>
                  <a:pt x="6301" y="19643"/>
                  <a:pt x="6301" y="19643"/>
                </a:cubicBezTo>
                <a:cubicBezTo>
                  <a:pt x="6307" y="19643"/>
                  <a:pt x="6307" y="19643"/>
                  <a:pt x="6307" y="19643"/>
                </a:cubicBezTo>
                <a:cubicBezTo>
                  <a:pt x="6282" y="19676"/>
                  <a:pt x="6258" y="19708"/>
                  <a:pt x="6270" y="19747"/>
                </a:cubicBezTo>
                <a:cubicBezTo>
                  <a:pt x="6240" y="19773"/>
                  <a:pt x="6203" y="19793"/>
                  <a:pt x="6172" y="19812"/>
                </a:cubicBezTo>
                <a:cubicBezTo>
                  <a:pt x="6172" y="19786"/>
                  <a:pt x="6172" y="19760"/>
                  <a:pt x="6172" y="19741"/>
                </a:cubicBezTo>
                <a:cubicBezTo>
                  <a:pt x="6221" y="19715"/>
                  <a:pt x="6252" y="19669"/>
                  <a:pt x="6295" y="19637"/>
                </a:cubicBezTo>
                <a:close/>
                <a:moveTo>
                  <a:pt x="6142" y="19630"/>
                </a:moveTo>
                <a:cubicBezTo>
                  <a:pt x="6148" y="19630"/>
                  <a:pt x="6154" y="19630"/>
                  <a:pt x="6160" y="19630"/>
                </a:cubicBezTo>
                <a:cubicBezTo>
                  <a:pt x="6160" y="19637"/>
                  <a:pt x="6154" y="19630"/>
                  <a:pt x="6154" y="19637"/>
                </a:cubicBezTo>
                <a:cubicBezTo>
                  <a:pt x="6148" y="19637"/>
                  <a:pt x="6142" y="19637"/>
                  <a:pt x="6142" y="19630"/>
                </a:cubicBezTo>
                <a:close/>
                <a:moveTo>
                  <a:pt x="6337" y="19598"/>
                </a:moveTo>
                <a:cubicBezTo>
                  <a:pt x="6331" y="19611"/>
                  <a:pt x="6325" y="19617"/>
                  <a:pt x="6319" y="19624"/>
                </a:cubicBezTo>
                <a:cubicBezTo>
                  <a:pt x="6319" y="19617"/>
                  <a:pt x="6319" y="19617"/>
                  <a:pt x="6319" y="19611"/>
                </a:cubicBezTo>
                <a:cubicBezTo>
                  <a:pt x="6325" y="19604"/>
                  <a:pt x="6337" y="19604"/>
                  <a:pt x="6337" y="19598"/>
                </a:cubicBezTo>
                <a:close/>
                <a:moveTo>
                  <a:pt x="6301" y="19585"/>
                </a:moveTo>
                <a:cubicBezTo>
                  <a:pt x="6307" y="19585"/>
                  <a:pt x="6307" y="19591"/>
                  <a:pt x="6307" y="19598"/>
                </a:cubicBezTo>
                <a:cubicBezTo>
                  <a:pt x="6301" y="19598"/>
                  <a:pt x="6301" y="19591"/>
                  <a:pt x="6295" y="19604"/>
                </a:cubicBezTo>
                <a:cubicBezTo>
                  <a:pt x="6295" y="19604"/>
                  <a:pt x="6295" y="19598"/>
                  <a:pt x="6295" y="19598"/>
                </a:cubicBezTo>
                <a:cubicBezTo>
                  <a:pt x="6295" y="19591"/>
                  <a:pt x="6301" y="19591"/>
                  <a:pt x="6301" y="19585"/>
                </a:cubicBezTo>
                <a:close/>
                <a:moveTo>
                  <a:pt x="4999" y="19585"/>
                </a:moveTo>
                <a:cubicBezTo>
                  <a:pt x="5011" y="19598"/>
                  <a:pt x="5030" y="19604"/>
                  <a:pt x="5036" y="19617"/>
                </a:cubicBezTo>
                <a:cubicBezTo>
                  <a:pt x="5060" y="19650"/>
                  <a:pt x="5066" y="19721"/>
                  <a:pt x="5060" y="19780"/>
                </a:cubicBezTo>
                <a:cubicBezTo>
                  <a:pt x="5036" y="19728"/>
                  <a:pt x="5017" y="19669"/>
                  <a:pt x="5011" y="19604"/>
                </a:cubicBezTo>
                <a:lnTo>
                  <a:pt x="5005" y="19604"/>
                </a:lnTo>
                <a:cubicBezTo>
                  <a:pt x="5005" y="19598"/>
                  <a:pt x="4999" y="19591"/>
                  <a:pt x="4999" y="19585"/>
                </a:cubicBezTo>
                <a:close/>
                <a:moveTo>
                  <a:pt x="4406" y="19572"/>
                </a:moveTo>
                <a:cubicBezTo>
                  <a:pt x="4413" y="19591"/>
                  <a:pt x="4419" y="19604"/>
                  <a:pt x="4419" y="19617"/>
                </a:cubicBezTo>
                <a:cubicBezTo>
                  <a:pt x="4419" y="19617"/>
                  <a:pt x="4419" y="19617"/>
                  <a:pt x="4413" y="19617"/>
                </a:cubicBezTo>
                <a:cubicBezTo>
                  <a:pt x="4406" y="19611"/>
                  <a:pt x="4406" y="19604"/>
                  <a:pt x="4394" y="19604"/>
                </a:cubicBezTo>
                <a:cubicBezTo>
                  <a:pt x="4388" y="19611"/>
                  <a:pt x="4388" y="19617"/>
                  <a:pt x="4388" y="19624"/>
                </a:cubicBezTo>
                <a:cubicBezTo>
                  <a:pt x="4382" y="19624"/>
                  <a:pt x="4382" y="19624"/>
                  <a:pt x="4376" y="19624"/>
                </a:cubicBezTo>
                <a:cubicBezTo>
                  <a:pt x="4388" y="19604"/>
                  <a:pt x="4388" y="19578"/>
                  <a:pt x="4406" y="19572"/>
                </a:cubicBezTo>
                <a:close/>
                <a:moveTo>
                  <a:pt x="4516" y="19572"/>
                </a:moveTo>
                <a:lnTo>
                  <a:pt x="4595" y="19644"/>
                </a:lnTo>
                <a:lnTo>
                  <a:pt x="4587" y="19650"/>
                </a:lnTo>
                <a:cubicBezTo>
                  <a:pt x="4587" y="19655"/>
                  <a:pt x="4587" y="19659"/>
                  <a:pt x="4584" y="19663"/>
                </a:cubicBezTo>
                <a:cubicBezTo>
                  <a:pt x="4581" y="19656"/>
                  <a:pt x="4578" y="19656"/>
                  <a:pt x="4574" y="19657"/>
                </a:cubicBezTo>
                <a:lnTo>
                  <a:pt x="4565" y="19656"/>
                </a:lnTo>
                <a:lnTo>
                  <a:pt x="4565" y="19656"/>
                </a:lnTo>
                <a:lnTo>
                  <a:pt x="4559" y="19656"/>
                </a:lnTo>
                <a:lnTo>
                  <a:pt x="4565" y="19656"/>
                </a:lnTo>
                <a:lnTo>
                  <a:pt x="4565" y="19682"/>
                </a:lnTo>
                <a:cubicBezTo>
                  <a:pt x="4553" y="19663"/>
                  <a:pt x="4535" y="19643"/>
                  <a:pt x="4535" y="19617"/>
                </a:cubicBezTo>
                <a:cubicBezTo>
                  <a:pt x="4523" y="19611"/>
                  <a:pt x="4523" y="19617"/>
                  <a:pt x="4516" y="19617"/>
                </a:cubicBezTo>
                <a:cubicBezTo>
                  <a:pt x="4510" y="19611"/>
                  <a:pt x="4504" y="19604"/>
                  <a:pt x="4504" y="19598"/>
                </a:cubicBezTo>
                <a:cubicBezTo>
                  <a:pt x="4504" y="19591"/>
                  <a:pt x="4510" y="19585"/>
                  <a:pt x="4510" y="19578"/>
                </a:cubicBezTo>
                <a:cubicBezTo>
                  <a:pt x="4510" y="19572"/>
                  <a:pt x="4516" y="19572"/>
                  <a:pt x="4516" y="19572"/>
                </a:cubicBezTo>
                <a:close/>
                <a:moveTo>
                  <a:pt x="4388" y="19565"/>
                </a:moveTo>
                <a:lnTo>
                  <a:pt x="4394" y="19565"/>
                </a:lnTo>
                <a:cubicBezTo>
                  <a:pt x="4394" y="19565"/>
                  <a:pt x="4388" y="19572"/>
                  <a:pt x="4388" y="19578"/>
                </a:cubicBezTo>
                <a:cubicBezTo>
                  <a:pt x="4382" y="19572"/>
                  <a:pt x="4388" y="19572"/>
                  <a:pt x="4388" y="19565"/>
                </a:cubicBezTo>
                <a:close/>
                <a:moveTo>
                  <a:pt x="6288" y="19559"/>
                </a:moveTo>
                <a:cubicBezTo>
                  <a:pt x="6295" y="19559"/>
                  <a:pt x="6295" y="19559"/>
                  <a:pt x="6295" y="19559"/>
                </a:cubicBezTo>
                <a:cubicBezTo>
                  <a:pt x="6295" y="19559"/>
                  <a:pt x="6295" y="19565"/>
                  <a:pt x="6295" y="19565"/>
                </a:cubicBezTo>
                <a:cubicBezTo>
                  <a:pt x="6295" y="19565"/>
                  <a:pt x="6288" y="19572"/>
                  <a:pt x="6288" y="19572"/>
                </a:cubicBezTo>
                <a:cubicBezTo>
                  <a:pt x="6288" y="19565"/>
                  <a:pt x="6288" y="19565"/>
                  <a:pt x="6288" y="19559"/>
                </a:cubicBezTo>
                <a:close/>
                <a:moveTo>
                  <a:pt x="6056" y="19546"/>
                </a:moveTo>
                <a:cubicBezTo>
                  <a:pt x="6050" y="19552"/>
                  <a:pt x="6044" y="19559"/>
                  <a:pt x="6038" y="19565"/>
                </a:cubicBezTo>
                <a:cubicBezTo>
                  <a:pt x="6038" y="19559"/>
                  <a:pt x="6038" y="19552"/>
                  <a:pt x="6038" y="19552"/>
                </a:cubicBezTo>
                <a:cubicBezTo>
                  <a:pt x="6044" y="19546"/>
                  <a:pt x="6050" y="19546"/>
                  <a:pt x="6056" y="19546"/>
                </a:cubicBezTo>
                <a:close/>
                <a:moveTo>
                  <a:pt x="6178" y="19539"/>
                </a:moveTo>
                <a:cubicBezTo>
                  <a:pt x="6185" y="19559"/>
                  <a:pt x="6203" y="19585"/>
                  <a:pt x="6185" y="19604"/>
                </a:cubicBezTo>
                <a:cubicBezTo>
                  <a:pt x="6178" y="19585"/>
                  <a:pt x="6172" y="19559"/>
                  <a:pt x="6178" y="19539"/>
                </a:cubicBezTo>
                <a:close/>
                <a:moveTo>
                  <a:pt x="4596" y="19533"/>
                </a:moveTo>
                <a:cubicBezTo>
                  <a:pt x="4602" y="19546"/>
                  <a:pt x="4602" y="19552"/>
                  <a:pt x="4602" y="19559"/>
                </a:cubicBezTo>
                <a:cubicBezTo>
                  <a:pt x="4596" y="19552"/>
                  <a:pt x="4584" y="19546"/>
                  <a:pt x="4578" y="19539"/>
                </a:cubicBezTo>
                <a:cubicBezTo>
                  <a:pt x="4584" y="19539"/>
                  <a:pt x="4590" y="19533"/>
                  <a:pt x="4596" y="19533"/>
                </a:cubicBezTo>
                <a:close/>
                <a:moveTo>
                  <a:pt x="4290" y="19513"/>
                </a:moveTo>
                <a:cubicBezTo>
                  <a:pt x="4290" y="19513"/>
                  <a:pt x="4296" y="19539"/>
                  <a:pt x="4284" y="19533"/>
                </a:cubicBezTo>
                <a:cubicBezTo>
                  <a:pt x="4284" y="19526"/>
                  <a:pt x="4278" y="19513"/>
                  <a:pt x="4290" y="19513"/>
                </a:cubicBezTo>
                <a:close/>
                <a:moveTo>
                  <a:pt x="4406" y="19507"/>
                </a:moveTo>
                <a:cubicBezTo>
                  <a:pt x="4406" y="19520"/>
                  <a:pt x="4419" y="19533"/>
                  <a:pt x="4419" y="19546"/>
                </a:cubicBezTo>
                <a:cubicBezTo>
                  <a:pt x="4406" y="19552"/>
                  <a:pt x="4406" y="19546"/>
                  <a:pt x="4400" y="19539"/>
                </a:cubicBezTo>
                <a:cubicBezTo>
                  <a:pt x="4400" y="19526"/>
                  <a:pt x="4400" y="19513"/>
                  <a:pt x="4406" y="19507"/>
                </a:cubicBezTo>
                <a:close/>
                <a:moveTo>
                  <a:pt x="6224" y="19495"/>
                </a:moveTo>
                <a:cubicBezTo>
                  <a:pt x="6230" y="19494"/>
                  <a:pt x="6236" y="19494"/>
                  <a:pt x="6240" y="19500"/>
                </a:cubicBezTo>
                <a:cubicBezTo>
                  <a:pt x="6233" y="19507"/>
                  <a:pt x="6233" y="19500"/>
                  <a:pt x="6221" y="19500"/>
                </a:cubicBezTo>
                <a:cubicBezTo>
                  <a:pt x="6221" y="19500"/>
                  <a:pt x="6221" y="19500"/>
                  <a:pt x="6215" y="19507"/>
                </a:cubicBezTo>
                <a:cubicBezTo>
                  <a:pt x="6209" y="19507"/>
                  <a:pt x="6215" y="19500"/>
                  <a:pt x="6209" y="19500"/>
                </a:cubicBezTo>
                <a:cubicBezTo>
                  <a:pt x="6212" y="19500"/>
                  <a:pt x="6218" y="19497"/>
                  <a:pt x="6224" y="19495"/>
                </a:cubicBezTo>
                <a:close/>
                <a:moveTo>
                  <a:pt x="4570" y="19495"/>
                </a:moveTo>
                <a:cubicBezTo>
                  <a:pt x="4579" y="19494"/>
                  <a:pt x="4587" y="19494"/>
                  <a:pt x="4590" y="19500"/>
                </a:cubicBezTo>
                <a:cubicBezTo>
                  <a:pt x="4584" y="19500"/>
                  <a:pt x="4584" y="19507"/>
                  <a:pt x="4584" y="19507"/>
                </a:cubicBezTo>
                <a:cubicBezTo>
                  <a:pt x="4584" y="19513"/>
                  <a:pt x="4571" y="19500"/>
                  <a:pt x="4571" y="19507"/>
                </a:cubicBezTo>
                <a:cubicBezTo>
                  <a:pt x="4571" y="19513"/>
                  <a:pt x="4571" y="19513"/>
                  <a:pt x="4571" y="19513"/>
                </a:cubicBezTo>
                <a:cubicBezTo>
                  <a:pt x="4571" y="19526"/>
                  <a:pt x="4590" y="19520"/>
                  <a:pt x="4590" y="19533"/>
                </a:cubicBezTo>
                <a:cubicBezTo>
                  <a:pt x="4584" y="19533"/>
                  <a:pt x="4571" y="19533"/>
                  <a:pt x="4565" y="19533"/>
                </a:cubicBezTo>
                <a:cubicBezTo>
                  <a:pt x="4565" y="19533"/>
                  <a:pt x="4559" y="19526"/>
                  <a:pt x="4553" y="19533"/>
                </a:cubicBezTo>
                <a:cubicBezTo>
                  <a:pt x="4553" y="19520"/>
                  <a:pt x="4541" y="19513"/>
                  <a:pt x="4541" y="19500"/>
                </a:cubicBezTo>
                <a:cubicBezTo>
                  <a:pt x="4550" y="19500"/>
                  <a:pt x="4561" y="19497"/>
                  <a:pt x="4570" y="19495"/>
                </a:cubicBezTo>
                <a:close/>
                <a:moveTo>
                  <a:pt x="6185" y="19494"/>
                </a:moveTo>
                <a:cubicBezTo>
                  <a:pt x="6185" y="19494"/>
                  <a:pt x="6191" y="19494"/>
                  <a:pt x="6197" y="19494"/>
                </a:cubicBezTo>
                <a:cubicBezTo>
                  <a:pt x="6203" y="19507"/>
                  <a:pt x="6209" y="19520"/>
                  <a:pt x="6209" y="19526"/>
                </a:cubicBezTo>
                <a:lnTo>
                  <a:pt x="6209" y="19537"/>
                </a:lnTo>
                <a:cubicBezTo>
                  <a:pt x="6211" y="19542"/>
                  <a:pt x="6212" y="19549"/>
                  <a:pt x="6209" y="19559"/>
                </a:cubicBezTo>
                <a:lnTo>
                  <a:pt x="6197" y="19559"/>
                </a:lnTo>
                <a:cubicBezTo>
                  <a:pt x="6197" y="19539"/>
                  <a:pt x="6185" y="19520"/>
                  <a:pt x="6178" y="19507"/>
                </a:cubicBezTo>
                <a:cubicBezTo>
                  <a:pt x="6178" y="19500"/>
                  <a:pt x="6185" y="19500"/>
                  <a:pt x="6185" y="19494"/>
                </a:cubicBezTo>
                <a:close/>
                <a:moveTo>
                  <a:pt x="4956" y="19481"/>
                </a:moveTo>
                <a:cubicBezTo>
                  <a:pt x="4975" y="19507"/>
                  <a:pt x="4987" y="19526"/>
                  <a:pt x="4999" y="19546"/>
                </a:cubicBezTo>
                <a:cubicBezTo>
                  <a:pt x="4993" y="19546"/>
                  <a:pt x="4993" y="19539"/>
                  <a:pt x="4981" y="19539"/>
                </a:cubicBezTo>
                <a:cubicBezTo>
                  <a:pt x="4975" y="19526"/>
                  <a:pt x="4962" y="19500"/>
                  <a:pt x="4956" y="19481"/>
                </a:cubicBezTo>
                <a:close/>
                <a:moveTo>
                  <a:pt x="4333" y="19474"/>
                </a:moveTo>
                <a:cubicBezTo>
                  <a:pt x="4333" y="19481"/>
                  <a:pt x="4339" y="19487"/>
                  <a:pt x="4345" y="19494"/>
                </a:cubicBezTo>
                <a:cubicBezTo>
                  <a:pt x="4339" y="19494"/>
                  <a:pt x="4345" y="19500"/>
                  <a:pt x="4339" y="19500"/>
                </a:cubicBezTo>
                <a:cubicBezTo>
                  <a:pt x="4327" y="19494"/>
                  <a:pt x="4327" y="19481"/>
                  <a:pt x="4333" y="19474"/>
                </a:cubicBezTo>
                <a:close/>
                <a:moveTo>
                  <a:pt x="6062" y="19448"/>
                </a:moveTo>
                <a:cubicBezTo>
                  <a:pt x="6062" y="19461"/>
                  <a:pt x="6068" y="19474"/>
                  <a:pt x="6068" y="19487"/>
                </a:cubicBezTo>
                <a:cubicBezTo>
                  <a:pt x="6062" y="19487"/>
                  <a:pt x="6056" y="19494"/>
                  <a:pt x="6050" y="19494"/>
                </a:cubicBezTo>
                <a:cubicBezTo>
                  <a:pt x="6056" y="19481"/>
                  <a:pt x="6056" y="19461"/>
                  <a:pt x="6062" y="19448"/>
                </a:cubicBezTo>
                <a:close/>
                <a:moveTo>
                  <a:pt x="6087" y="19429"/>
                </a:moveTo>
                <a:cubicBezTo>
                  <a:pt x="6093" y="19435"/>
                  <a:pt x="6105" y="19442"/>
                  <a:pt x="6111" y="19448"/>
                </a:cubicBezTo>
                <a:cubicBezTo>
                  <a:pt x="6111" y="19455"/>
                  <a:pt x="6111" y="19455"/>
                  <a:pt x="6111" y="19461"/>
                </a:cubicBezTo>
                <a:cubicBezTo>
                  <a:pt x="6105" y="19461"/>
                  <a:pt x="6093" y="19468"/>
                  <a:pt x="6093" y="19474"/>
                </a:cubicBezTo>
                <a:cubicBezTo>
                  <a:pt x="6093" y="19481"/>
                  <a:pt x="6099" y="19481"/>
                  <a:pt x="6105" y="19481"/>
                </a:cubicBezTo>
                <a:cubicBezTo>
                  <a:pt x="6105" y="19481"/>
                  <a:pt x="6105" y="19487"/>
                  <a:pt x="6105" y="19487"/>
                </a:cubicBezTo>
                <a:cubicBezTo>
                  <a:pt x="6099" y="19487"/>
                  <a:pt x="6093" y="19487"/>
                  <a:pt x="6087" y="19487"/>
                </a:cubicBezTo>
                <a:cubicBezTo>
                  <a:pt x="6081" y="19468"/>
                  <a:pt x="6068" y="19435"/>
                  <a:pt x="6087" y="19429"/>
                </a:cubicBezTo>
                <a:close/>
                <a:moveTo>
                  <a:pt x="4584" y="19422"/>
                </a:moveTo>
                <a:cubicBezTo>
                  <a:pt x="4584" y="19422"/>
                  <a:pt x="4584" y="19429"/>
                  <a:pt x="4584" y="19429"/>
                </a:cubicBezTo>
                <a:cubicBezTo>
                  <a:pt x="4578" y="19429"/>
                  <a:pt x="4578" y="19429"/>
                  <a:pt x="4571" y="19429"/>
                </a:cubicBezTo>
                <a:cubicBezTo>
                  <a:pt x="4571" y="19422"/>
                  <a:pt x="4578" y="19422"/>
                  <a:pt x="4584" y="19422"/>
                </a:cubicBezTo>
                <a:close/>
                <a:moveTo>
                  <a:pt x="5742" y="19401"/>
                </a:moveTo>
                <a:cubicBezTo>
                  <a:pt x="5804" y="19429"/>
                  <a:pt x="5827" y="19534"/>
                  <a:pt x="5836" y="19617"/>
                </a:cubicBezTo>
                <a:cubicBezTo>
                  <a:pt x="5812" y="19617"/>
                  <a:pt x="5793" y="19617"/>
                  <a:pt x="5769" y="19617"/>
                </a:cubicBezTo>
                <a:cubicBezTo>
                  <a:pt x="5757" y="19585"/>
                  <a:pt x="5763" y="19533"/>
                  <a:pt x="5763" y="19494"/>
                </a:cubicBezTo>
                <a:cubicBezTo>
                  <a:pt x="5732" y="19507"/>
                  <a:pt x="5738" y="19546"/>
                  <a:pt x="5708" y="19559"/>
                </a:cubicBezTo>
                <a:cubicBezTo>
                  <a:pt x="5696" y="19539"/>
                  <a:pt x="5683" y="19520"/>
                  <a:pt x="5671" y="19500"/>
                </a:cubicBezTo>
                <a:cubicBezTo>
                  <a:pt x="5647" y="19552"/>
                  <a:pt x="5690" y="19591"/>
                  <a:pt x="5702" y="19624"/>
                </a:cubicBezTo>
                <a:cubicBezTo>
                  <a:pt x="5653" y="19630"/>
                  <a:pt x="5622" y="19624"/>
                  <a:pt x="5592" y="19604"/>
                </a:cubicBezTo>
                <a:cubicBezTo>
                  <a:pt x="5573" y="19708"/>
                  <a:pt x="5720" y="19650"/>
                  <a:pt x="5800" y="19650"/>
                </a:cubicBezTo>
                <a:cubicBezTo>
                  <a:pt x="5800" y="19656"/>
                  <a:pt x="5800" y="19663"/>
                  <a:pt x="5812" y="19663"/>
                </a:cubicBezTo>
                <a:cubicBezTo>
                  <a:pt x="5824" y="19754"/>
                  <a:pt x="5763" y="19819"/>
                  <a:pt x="5720" y="19858"/>
                </a:cubicBezTo>
                <a:cubicBezTo>
                  <a:pt x="5653" y="19838"/>
                  <a:pt x="5732" y="19721"/>
                  <a:pt x="5677" y="19702"/>
                </a:cubicBezTo>
                <a:cubicBezTo>
                  <a:pt x="5665" y="19721"/>
                  <a:pt x="5677" y="19773"/>
                  <a:pt x="5653" y="19780"/>
                </a:cubicBezTo>
                <a:cubicBezTo>
                  <a:pt x="5622" y="19767"/>
                  <a:pt x="5616" y="19721"/>
                  <a:pt x="5580" y="19708"/>
                </a:cubicBezTo>
                <a:cubicBezTo>
                  <a:pt x="5543" y="19793"/>
                  <a:pt x="5677" y="19799"/>
                  <a:pt x="5690" y="19877"/>
                </a:cubicBezTo>
                <a:cubicBezTo>
                  <a:pt x="5690" y="19910"/>
                  <a:pt x="5683" y="19942"/>
                  <a:pt x="5665" y="19968"/>
                </a:cubicBezTo>
                <a:cubicBezTo>
                  <a:pt x="5653" y="19923"/>
                  <a:pt x="5683" y="19858"/>
                  <a:pt x="5665" y="19858"/>
                </a:cubicBezTo>
                <a:cubicBezTo>
                  <a:pt x="5635" y="19851"/>
                  <a:pt x="5531" y="19760"/>
                  <a:pt x="5525" y="19715"/>
                </a:cubicBezTo>
                <a:cubicBezTo>
                  <a:pt x="5525" y="19708"/>
                  <a:pt x="5519" y="19689"/>
                  <a:pt x="5519" y="19656"/>
                </a:cubicBezTo>
                <a:cubicBezTo>
                  <a:pt x="5525" y="19650"/>
                  <a:pt x="5531" y="19637"/>
                  <a:pt x="5531" y="19630"/>
                </a:cubicBezTo>
                <a:cubicBezTo>
                  <a:pt x="5610" y="19585"/>
                  <a:pt x="5580" y="19435"/>
                  <a:pt x="5665" y="19402"/>
                </a:cubicBezTo>
                <a:cubicBezTo>
                  <a:pt x="5696" y="19391"/>
                  <a:pt x="5721" y="19392"/>
                  <a:pt x="5742" y="19401"/>
                </a:cubicBezTo>
                <a:close/>
                <a:moveTo>
                  <a:pt x="5995" y="19383"/>
                </a:moveTo>
                <a:cubicBezTo>
                  <a:pt x="6001" y="19383"/>
                  <a:pt x="6001" y="19383"/>
                  <a:pt x="6001" y="19389"/>
                </a:cubicBezTo>
                <a:cubicBezTo>
                  <a:pt x="6001" y="19389"/>
                  <a:pt x="5995" y="19389"/>
                  <a:pt x="5989" y="19389"/>
                </a:cubicBezTo>
                <a:cubicBezTo>
                  <a:pt x="5989" y="19389"/>
                  <a:pt x="5995" y="19383"/>
                  <a:pt x="5995" y="19383"/>
                </a:cubicBezTo>
                <a:close/>
                <a:moveTo>
                  <a:pt x="3893" y="19370"/>
                </a:moveTo>
                <a:cubicBezTo>
                  <a:pt x="3899" y="19396"/>
                  <a:pt x="3911" y="19415"/>
                  <a:pt x="3918" y="19442"/>
                </a:cubicBezTo>
                <a:cubicBezTo>
                  <a:pt x="3905" y="19422"/>
                  <a:pt x="3893" y="19409"/>
                  <a:pt x="3881" y="19396"/>
                </a:cubicBezTo>
                <a:cubicBezTo>
                  <a:pt x="3887" y="19389"/>
                  <a:pt x="3893" y="19376"/>
                  <a:pt x="3893" y="19370"/>
                </a:cubicBezTo>
                <a:close/>
                <a:moveTo>
                  <a:pt x="6032" y="19363"/>
                </a:moveTo>
                <a:cubicBezTo>
                  <a:pt x="6032" y="19370"/>
                  <a:pt x="6038" y="19370"/>
                  <a:pt x="6038" y="19376"/>
                </a:cubicBezTo>
                <a:cubicBezTo>
                  <a:pt x="6032" y="19376"/>
                  <a:pt x="6026" y="19370"/>
                  <a:pt x="6026" y="19376"/>
                </a:cubicBezTo>
                <a:cubicBezTo>
                  <a:pt x="6026" y="19396"/>
                  <a:pt x="6044" y="19402"/>
                  <a:pt x="6062" y="19415"/>
                </a:cubicBezTo>
                <a:cubicBezTo>
                  <a:pt x="6056" y="19422"/>
                  <a:pt x="6056" y="19429"/>
                  <a:pt x="6056" y="19435"/>
                </a:cubicBezTo>
                <a:cubicBezTo>
                  <a:pt x="6032" y="19422"/>
                  <a:pt x="6038" y="19383"/>
                  <a:pt x="6013" y="19376"/>
                </a:cubicBezTo>
                <a:cubicBezTo>
                  <a:pt x="6020" y="19370"/>
                  <a:pt x="6026" y="19370"/>
                  <a:pt x="6032" y="19363"/>
                </a:cubicBezTo>
                <a:close/>
                <a:moveTo>
                  <a:pt x="4131" y="19350"/>
                </a:moveTo>
                <a:cubicBezTo>
                  <a:pt x="4131" y="19363"/>
                  <a:pt x="4125" y="19370"/>
                  <a:pt x="4125" y="19389"/>
                </a:cubicBezTo>
                <a:cubicBezTo>
                  <a:pt x="4131" y="19389"/>
                  <a:pt x="4131" y="19389"/>
                  <a:pt x="4138" y="19389"/>
                </a:cubicBezTo>
                <a:cubicBezTo>
                  <a:pt x="4150" y="19455"/>
                  <a:pt x="4193" y="19481"/>
                  <a:pt x="4254" y="19494"/>
                </a:cubicBezTo>
                <a:cubicBezTo>
                  <a:pt x="4235" y="19513"/>
                  <a:pt x="4211" y="19474"/>
                  <a:pt x="4186" y="19487"/>
                </a:cubicBezTo>
                <a:cubicBezTo>
                  <a:pt x="4193" y="19520"/>
                  <a:pt x="4223" y="19526"/>
                  <a:pt x="4241" y="19546"/>
                </a:cubicBezTo>
                <a:cubicBezTo>
                  <a:pt x="4211" y="19546"/>
                  <a:pt x="4205" y="19520"/>
                  <a:pt x="4168" y="19520"/>
                </a:cubicBezTo>
                <a:cubicBezTo>
                  <a:pt x="4168" y="19520"/>
                  <a:pt x="4162" y="19526"/>
                  <a:pt x="4162" y="19526"/>
                </a:cubicBezTo>
                <a:cubicBezTo>
                  <a:pt x="4162" y="19552"/>
                  <a:pt x="4174" y="19559"/>
                  <a:pt x="4180" y="19578"/>
                </a:cubicBezTo>
                <a:cubicBezTo>
                  <a:pt x="4174" y="19591"/>
                  <a:pt x="4144" y="19585"/>
                  <a:pt x="4138" y="19591"/>
                </a:cubicBezTo>
                <a:cubicBezTo>
                  <a:pt x="4150" y="19611"/>
                  <a:pt x="4162" y="19624"/>
                  <a:pt x="4180" y="19630"/>
                </a:cubicBezTo>
                <a:cubicBezTo>
                  <a:pt x="4186" y="19708"/>
                  <a:pt x="4223" y="19793"/>
                  <a:pt x="4223" y="19858"/>
                </a:cubicBezTo>
                <a:cubicBezTo>
                  <a:pt x="4217" y="19858"/>
                  <a:pt x="4217" y="19858"/>
                  <a:pt x="4217" y="19851"/>
                </a:cubicBezTo>
                <a:cubicBezTo>
                  <a:pt x="4193" y="19832"/>
                  <a:pt x="4168" y="19806"/>
                  <a:pt x="4144" y="19780"/>
                </a:cubicBezTo>
                <a:cubicBezTo>
                  <a:pt x="4131" y="19760"/>
                  <a:pt x="4125" y="19741"/>
                  <a:pt x="4113" y="19721"/>
                </a:cubicBezTo>
                <a:cubicBezTo>
                  <a:pt x="4089" y="19611"/>
                  <a:pt x="4119" y="19455"/>
                  <a:pt x="4089" y="19357"/>
                </a:cubicBezTo>
                <a:cubicBezTo>
                  <a:pt x="4107" y="19357"/>
                  <a:pt x="4119" y="19357"/>
                  <a:pt x="4131" y="19350"/>
                </a:cubicBezTo>
                <a:close/>
                <a:moveTo>
                  <a:pt x="4223" y="19344"/>
                </a:moveTo>
                <a:cubicBezTo>
                  <a:pt x="4229" y="19350"/>
                  <a:pt x="4229" y="19344"/>
                  <a:pt x="4235" y="19344"/>
                </a:cubicBezTo>
                <a:cubicBezTo>
                  <a:pt x="4235" y="19350"/>
                  <a:pt x="4241" y="19357"/>
                  <a:pt x="4248" y="19363"/>
                </a:cubicBezTo>
                <a:cubicBezTo>
                  <a:pt x="4248" y="19363"/>
                  <a:pt x="4241" y="19363"/>
                  <a:pt x="4235" y="19363"/>
                </a:cubicBezTo>
                <a:cubicBezTo>
                  <a:pt x="4229" y="19363"/>
                  <a:pt x="4223" y="19357"/>
                  <a:pt x="4223" y="19344"/>
                </a:cubicBezTo>
                <a:close/>
                <a:moveTo>
                  <a:pt x="4178" y="19343"/>
                </a:moveTo>
                <a:cubicBezTo>
                  <a:pt x="4190" y="19346"/>
                  <a:pt x="4205" y="19350"/>
                  <a:pt x="4217" y="19344"/>
                </a:cubicBezTo>
                <a:cubicBezTo>
                  <a:pt x="4223" y="19350"/>
                  <a:pt x="4217" y="19357"/>
                  <a:pt x="4211" y="19363"/>
                </a:cubicBezTo>
                <a:cubicBezTo>
                  <a:pt x="4193" y="19363"/>
                  <a:pt x="4180" y="19350"/>
                  <a:pt x="4162" y="19357"/>
                </a:cubicBezTo>
                <a:cubicBezTo>
                  <a:pt x="4159" y="19341"/>
                  <a:pt x="4167" y="19341"/>
                  <a:pt x="4178" y="19343"/>
                </a:cubicBezTo>
                <a:close/>
                <a:moveTo>
                  <a:pt x="4553" y="19305"/>
                </a:moveTo>
                <a:cubicBezTo>
                  <a:pt x="4553" y="19311"/>
                  <a:pt x="4559" y="19318"/>
                  <a:pt x="4559" y="19324"/>
                </a:cubicBezTo>
                <a:cubicBezTo>
                  <a:pt x="4559" y="19337"/>
                  <a:pt x="4565" y="19350"/>
                  <a:pt x="4565" y="19363"/>
                </a:cubicBezTo>
                <a:cubicBezTo>
                  <a:pt x="4553" y="19357"/>
                  <a:pt x="4541" y="19357"/>
                  <a:pt x="4529" y="19357"/>
                </a:cubicBezTo>
                <a:cubicBezTo>
                  <a:pt x="4535" y="19337"/>
                  <a:pt x="4547" y="19324"/>
                  <a:pt x="4553" y="19305"/>
                </a:cubicBezTo>
                <a:close/>
                <a:moveTo>
                  <a:pt x="4168" y="19298"/>
                </a:moveTo>
                <a:lnTo>
                  <a:pt x="4171" y="19298"/>
                </a:lnTo>
                <a:lnTo>
                  <a:pt x="4168" y="19311"/>
                </a:lnTo>
                <a:cubicBezTo>
                  <a:pt x="4180" y="19311"/>
                  <a:pt x="4174" y="19305"/>
                  <a:pt x="4168" y="19298"/>
                </a:cubicBezTo>
                <a:close/>
                <a:moveTo>
                  <a:pt x="6142" y="19292"/>
                </a:moveTo>
                <a:cubicBezTo>
                  <a:pt x="6142" y="19305"/>
                  <a:pt x="6142" y="19324"/>
                  <a:pt x="6142" y="19344"/>
                </a:cubicBezTo>
                <a:cubicBezTo>
                  <a:pt x="6142" y="19350"/>
                  <a:pt x="6136" y="19350"/>
                  <a:pt x="6136" y="19357"/>
                </a:cubicBezTo>
                <a:cubicBezTo>
                  <a:pt x="6117" y="19350"/>
                  <a:pt x="6099" y="19344"/>
                  <a:pt x="6087" y="19337"/>
                </a:cubicBezTo>
                <a:cubicBezTo>
                  <a:pt x="6087" y="19337"/>
                  <a:pt x="6087" y="19331"/>
                  <a:pt x="6093" y="19324"/>
                </a:cubicBezTo>
                <a:cubicBezTo>
                  <a:pt x="6105" y="19311"/>
                  <a:pt x="6123" y="19305"/>
                  <a:pt x="6142" y="19292"/>
                </a:cubicBezTo>
                <a:close/>
                <a:moveTo>
                  <a:pt x="4076" y="19285"/>
                </a:moveTo>
                <a:cubicBezTo>
                  <a:pt x="4083" y="19292"/>
                  <a:pt x="4101" y="19298"/>
                  <a:pt x="4119" y="19305"/>
                </a:cubicBezTo>
                <a:cubicBezTo>
                  <a:pt x="4107" y="19305"/>
                  <a:pt x="4095" y="19311"/>
                  <a:pt x="4095" y="19318"/>
                </a:cubicBezTo>
                <a:cubicBezTo>
                  <a:pt x="4064" y="19311"/>
                  <a:pt x="4040" y="19337"/>
                  <a:pt x="4064" y="19370"/>
                </a:cubicBezTo>
                <a:cubicBezTo>
                  <a:pt x="4070" y="19370"/>
                  <a:pt x="4076" y="19370"/>
                  <a:pt x="4083" y="19370"/>
                </a:cubicBezTo>
                <a:cubicBezTo>
                  <a:pt x="4070" y="19435"/>
                  <a:pt x="4070" y="19513"/>
                  <a:pt x="4058" y="19578"/>
                </a:cubicBezTo>
                <a:cubicBezTo>
                  <a:pt x="4034" y="19546"/>
                  <a:pt x="4015" y="19507"/>
                  <a:pt x="3997" y="19468"/>
                </a:cubicBezTo>
                <a:cubicBezTo>
                  <a:pt x="4003" y="19409"/>
                  <a:pt x="4015" y="19337"/>
                  <a:pt x="4034" y="19318"/>
                </a:cubicBezTo>
                <a:cubicBezTo>
                  <a:pt x="4046" y="19305"/>
                  <a:pt x="4070" y="19298"/>
                  <a:pt x="4076" y="19285"/>
                </a:cubicBezTo>
                <a:close/>
                <a:moveTo>
                  <a:pt x="4021" y="19285"/>
                </a:moveTo>
                <a:cubicBezTo>
                  <a:pt x="4015" y="19318"/>
                  <a:pt x="4009" y="19357"/>
                  <a:pt x="3991" y="19383"/>
                </a:cubicBezTo>
                <a:cubicBezTo>
                  <a:pt x="3985" y="19376"/>
                  <a:pt x="3973" y="19376"/>
                  <a:pt x="3966" y="19363"/>
                </a:cubicBezTo>
                <a:cubicBezTo>
                  <a:pt x="3966" y="19357"/>
                  <a:pt x="3966" y="19350"/>
                  <a:pt x="3966" y="19337"/>
                </a:cubicBezTo>
                <a:cubicBezTo>
                  <a:pt x="3985" y="19324"/>
                  <a:pt x="4003" y="19311"/>
                  <a:pt x="4021" y="19285"/>
                </a:cubicBezTo>
                <a:close/>
                <a:moveTo>
                  <a:pt x="4174" y="19279"/>
                </a:moveTo>
                <a:cubicBezTo>
                  <a:pt x="4180" y="19285"/>
                  <a:pt x="4186" y="19292"/>
                  <a:pt x="4186" y="19298"/>
                </a:cubicBezTo>
                <a:lnTo>
                  <a:pt x="4171" y="19298"/>
                </a:lnTo>
                <a:close/>
                <a:moveTo>
                  <a:pt x="3789" y="19279"/>
                </a:moveTo>
                <a:cubicBezTo>
                  <a:pt x="3802" y="19292"/>
                  <a:pt x="3832" y="19298"/>
                  <a:pt x="3844" y="19311"/>
                </a:cubicBezTo>
                <a:cubicBezTo>
                  <a:pt x="3856" y="19311"/>
                  <a:pt x="3863" y="19311"/>
                  <a:pt x="3875" y="19311"/>
                </a:cubicBezTo>
                <a:cubicBezTo>
                  <a:pt x="3875" y="19318"/>
                  <a:pt x="3881" y="19324"/>
                  <a:pt x="3887" y="19331"/>
                </a:cubicBezTo>
                <a:cubicBezTo>
                  <a:pt x="3869" y="19337"/>
                  <a:pt x="3850" y="19344"/>
                  <a:pt x="3838" y="19357"/>
                </a:cubicBezTo>
                <a:cubicBezTo>
                  <a:pt x="3832" y="19350"/>
                  <a:pt x="3826" y="19344"/>
                  <a:pt x="3820" y="19344"/>
                </a:cubicBezTo>
                <a:cubicBezTo>
                  <a:pt x="3814" y="19344"/>
                  <a:pt x="3808" y="19337"/>
                  <a:pt x="3802" y="19331"/>
                </a:cubicBezTo>
                <a:cubicBezTo>
                  <a:pt x="3795" y="19311"/>
                  <a:pt x="3795" y="19298"/>
                  <a:pt x="3789" y="19279"/>
                </a:cubicBezTo>
                <a:close/>
                <a:moveTo>
                  <a:pt x="4810" y="19272"/>
                </a:moveTo>
                <a:cubicBezTo>
                  <a:pt x="4828" y="19292"/>
                  <a:pt x="4852" y="19305"/>
                  <a:pt x="4877" y="19305"/>
                </a:cubicBezTo>
                <a:cubicBezTo>
                  <a:pt x="4877" y="19318"/>
                  <a:pt x="4883" y="19337"/>
                  <a:pt x="4889" y="19350"/>
                </a:cubicBezTo>
                <a:cubicBezTo>
                  <a:pt x="4889" y="19344"/>
                  <a:pt x="4889" y="19344"/>
                  <a:pt x="4883" y="19337"/>
                </a:cubicBezTo>
                <a:cubicBezTo>
                  <a:pt x="4877" y="19337"/>
                  <a:pt x="4877" y="19350"/>
                  <a:pt x="4877" y="19357"/>
                </a:cubicBezTo>
                <a:cubicBezTo>
                  <a:pt x="4871" y="19344"/>
                  <a:pt x="4859" y="19357"/>
                  <a:pt x="4859" y="19363"/>
                </a:cubicBezTo>
                <a:cubicBezTo>
                  <a:pt x="4859" y="19370"/>
                  <a:pt x="4865" y="19370"/>
                  <a:pt x="4865" y="19376"/>
                </a:cubicBezTo>
                <a:cubicBezTo>
                  <a:pt x="4859" y="19376"/>
                  <a:pt x="4840" y="19370"/>
                  <a:pt x="4840" y="19383"/>
                </a:cubicBezTo>
                <a:cubicBezTo>
                  <a:pt x="4846" y="19396"/>
                  <a:pt x="4871" y="19389"/>
                  <a:pt x="4877" y="19402"/>
                </a:cubicBezTo>
                <a:cubicBezTo>
                  <a:pt x="4865" y="19402"/>
                  <a:pt x="4846" y="19389"/>
                  <a:pt x="4846" y="19409"/>
                </a:cubicBezTo>
                <a:cubicBezTo>
                  <a:pt x="4859" y="19409"/>
                  <a:pt x="4901" y="19396"/>
                  <a:pt x="4895" y="19422"/>
                </a:cubicBezTo>
                <a:cubicBezTo>
                  <a:pt x="4883" y="19409"/>
                  <a:pt x="4852" y="19415"/>
                  <a:pt x="4859" y="19435"/>
                </a:cubicBezTo>
                <a:cubicBezTo>
                  <a:pt x="4889" y="19409"/>
                  <a:pt x="4914" y="19435"/>
                  <a:pt x="4938" y="19455"/>
                </a:cubicBezTo>
                <a:cubicBezTo>
                  <a:pt x="4950" y="19481"/>
                  <a:pt x="4956" y="19507"/>
                  <a:pt x="4969" y="19533"/>
                </a:cubicBezTo>
                <a:cubicBezTo>
                  <a:pt x="4926" y="19513"/>
                  <a:pt x="4907" y="19468"/>
                  <a:pt x="4877" y="19442"/>
                </a:cubicBezTo>
                <a:cubicBezTo>
                  <a:pt x="4865" y="19526"/>
                  <a:pt x="4926" y="19546"/>
                  <a:pt x="4981" y="19572"/>
                </a:cubicBezTo>
                <a:cubicBezTo>
                  <a:pt x="4999" y="19630"/>
                  <a:pt x="5017" y="19689"/>
                  <a:pt x="5030" y="19747"/>
                </a:cubicBezTo>
                <a:cubicBezTo>
                  <a:pt x="5024" y="19754"/>
                  <a:pt x="5024" y="19754"/>
                  <a:pt x="5017" y="19760"/>
                </a:cubicBezTo>
                <a:cubicBezTo>
                  <a:pt x="5036" y="19773"/>
                  <a:pt x="5042" y="19786"/>
                  <a:pt x="5054" y="19806"/>
                </a:cubicBezTo>
                <a:cubicBezTo>
                  <a:pt x="5054" y="19812"/>
                  <a:pt x="5054" y="19819"/>
                  <a:pt x="5054" y="19825"/>
                </a:cubicBezTo>
                <a:cubicBezTo>
                  <a:pt x="5054" y="19825"/>
                  <a:pt x="5054" y="19832"/>
                  <a:pt x="5054" y="19832"/>
                </a:cubicBezTo>
                <a:cubicBezTo>
                  <a:pt x="5054" y="19832"/>
                  <a:pt x="5048" y="19838"/>
                  <a:pt x="5048" y="19838"/>
                </a:cubicBezTo>
                <a:cubicBezTo>
                  <a:pt x="5042" y="19845"/>
                  <a:pt x="5036" y="19858"/>
                  <a:pt x="5036" y="19877"/>
                </a:cubicBezTo>
                <a:cubicBezTo>
                  <a:pt x="5030" y="19877"/>
                  <a:pt x="5024" y="19877"/>
                  <a:pt x="5017" y="19877"/>
                </a:cubicBezTo>
                <a:cubicBezTo>
                  <a:pt x="4987" y="19884"/>
                  <a:pt x="4950" y="19897"/>
                  <a:pt x="4926" y="19910"/>
                </a:cubicBezTo>
                <a:cubicBezTo>
                  <a:pt x="4926" y="19910"/>
                  <a:pt x="4926" y="19903"/>
                  <a:pt x="4926" y="19897"/>
                </a:cubicBezTo>
                <a:cubicBezTo>
                  <a:pt x="4944" y="19877"/>
                  <a:pt x="4975" y="19871"/>
                  <a:pt x="4993" y="19851"/>
                </a:cubicBezTo>
                <a:cubicBezTo>
                  <a:pt x="4969" y="19838"/>
                  <a:pt x="4944" y="19851"/>
                  <a:pt x="4920" y="19858"/>
                </a:cubicBezTo>
                <a:cubicBezTo>
                  <a:pt x="4932" y="19812"/>
                  <a:pt x="4914" y="19767"/>
                  <a:pt x="4914" y="19721"/>
                </a:cubicBezTo>
                <a:cubicBezTo>
                  <a:pt x="4907" y="19728"/>
                  <a:pt x="4901" y="19734"/>
                  <a:pt x="4895" y="19741"/>
                </a:cubicBezTo>
                <a:cubicBezTo>
                  <a:pt x="4859" y="19591"/>
                  <a:pt x="4822" y="19435"/>
                  <a:pt x="4810" y="19272"/>
                </a:cubicBezTo>
                <a:close/>
                <a:moveTo>
                  <a:pt x="6099" y="19246"/>
                </a:moveTo>
                <a:cubicBezTo>
                  <a:pt x="6105" y="19246"/>
                  <a:pt x="6105" y="19246"/>
                  <a:pt x="6111" y="19246"/>
                </a:cubicBezTo>
                <a:lnTo>
                  <a:pt x="6111" y="19253"/>
                </a:lnTo>
                <a:lnTo>
                  <a:pt x="6105" y="19253"/>
                </a:lnTo>
                <a:lnTo>
                  <a:pt x="6093" y="19266"/>
                </a:lnTo>
                <a:cubicBezTo>
                  <a:pt x="6093" y="19266"/>
                  <a:pt x="6093" y="19259"/>
                  <a:pt x="6093" y="19253"/>
                </a:cubicBezTo>
                <a:lnTo>
                  <a:pt x="6099" y="19253"/>
                </a:lnTo>
                <a:close/>
                <a:moveTo>
                  <a:pt x="4064" y="19240"/>
                </a:moveTo>
                <a:cubicBezTo>
                  <a:pt x="4101" y="19233"/>
                  <a:pt x="4125" y="19246"/>
                  <a:pt x="4144" y="19266"/>
                </a:cubicBezTo>
                <a:cubicBezTo>
                  <a:pt x="4144" y="19279"/>
                  <a:pt x="4144" y="19292"/>
                  <a:pt x="4156" y="19298"/>
                </a:cubicBezTo>
                <a:cubicBezTo>
                  <a:pt x="4131" y="19298"/>
                  <a:pt x="4131" y="19272"/>
                  <a:pt x="4113" y="19259"/>
                </a:cubicBezTo>
                <a:cubicBezTo>
                  <a:pt x="4101" y="19246"/>
                  <a:pt x="4089" y="19240"/>
                  <a:pt x="4064" y="19240"/>
                </a:cubicBezTo>
                <a:close/>
                <a:moveTo>
                  <a:pt x="6075" y="19233"/>
                </a:moveTo>
                <a:cubicBezTo>
                  <a:pt x="6081" y="19233"/>
                  <a:pt x="6081" y="19233"/>
                  <a:pt x="6087" y="19233"/>
                </a:cubicBezTo>
                <a:cubicBezTo>
                  <a:pt x="6081" y="19233"/>
                  <a:pt x="6075" y="19240"/>
                  <a:pt x="6075" y="19240"/>
                </a:cubicBezTo>
                <a:cubicBezTo>
                  <a:pt x="6075" y="19240"/>
                  <a:pt x="6075" y="19233"/>
                  <a:pt x="6075" y="19233"/>
                </a:cubicBezTo>
                <a:close/>
                <a:moveTo>
                  <a:pt x="4639" y="19207"/>
                </a:moveTo>
                <a:cubicBezTo>
                  <a:pt x="4639" y="19207"/>
                  <a:pt x="4639" y="19214"/>
                  <a:pt x="4645" y="19220"/>
                </a:cubicBezTo>
                <a:cubicBezTo>
                  <a:pt x="4645" y="19220"/>
                  <a:pt x="4639" y="19220"/>
                  <a:pt x="4639" y="19220"/>
                </a:cubicBezTo>
                <a:cubicBezTo>
                  <a:pt x="4639" y="19214"/>
                  <a:pt x="4639" y="19214"/>
                  <a:pt x="4639" y="19207"/>
                </a:cubicBezTo>
                <a:close/>
                <a:moveTo>
                  <a:pt x="4700" y="19207"/>
                </a:moveTo>
                <a:cubicBezTo>
                  <a:pt x="4700" y="19227"/>
                  <a:pt x="4706" y="19246"/>
                  <a:pt x="4712" y="19266"/>
                </a:cubicBezTo>
                <a:cubicBezTo>
                  <a:pt x="4718" y="19415"/>
                  <a:pt x="4730" y="19559"/>
                  <a:pt x="4755" y="19689"/>
                </a:cubicBezTo>
                <a:cubicBezTo>
                  <a:pt x="4730" y="19585"/>
                  <a:pt x="4669" y="19474"/>
                  <a:pt x="4639" y="19350"/>
                </a:cubicBezTo>
                <a:cubicBezTo>
                  <a:pt x="4651" y="19337"/>
                  <a:pt x="4669" y="19324"/>
                  <a:pt x="4663" y="19305"/>
                </a:cubicBezTo>
                <a:cubicBezTo>
                  <a:pt x="4657" y="19311"/>
                  <a:pt x="4645" y="19324"/>
                  <a:pt x="4639" y="19331"/>
                </a:cubicBezTo>
                <a:cubicBezTo>
                  <a:pt x="4639" y="19311"/>
                  <a:pt x="4633" y="19298"/>
                  <a:pt x="4633" y="19279"/>
                </a:cubicBezTo>
                <a:cubicBezTo>
                  <a:pt x="4639" y="19266"/>
                  <a:pt x="4639" y="19259"/>
                  <a:pt x="4639" y="19253"/>
                </a:cubicBezTo>
                <a:cubicBezTo>
                  <a:pt x="4663" y="19240"/>
                  <a:pt x="4688" y="19227"/>
                  <a:pt x="4700" y="19207"/>
                </a:cubicBezTo>
                <a:close/>
                <a:moveTo>
                  <a:pt x="6276" y="19201"/>
                </a:moveTo>
                <a:lnTo>
                  <a:pt x="6270" y="19207"/>
                </a:lnTo>
                <a:lnTo>
                  <a:pt x="6265" y="19239"/>
                </a:lnTo>
                <a:close/>
                <a:moveTo>
                  <a:pt x="4877" y="19201"/>
                </a:moveTo>
                <a:cubicBezTo>
                  <a:pt x="4877" y="19201"/>
                  <a:pt x="4877" y="19207"/>
                  <a:pt x="4877" y="19207"/>
                </a:cubicBezTo>
                <a:cubicBezTo>
                  <a:pt x="4871" y="19220"/>
                  <a:pt x="4871" y="19240"/>
                  <a:pt x="4871" y="19253"/>
                </a:cubicBezTo>
                <a:cubicBezTo>
                  <a:pt x="4871" y="19259"/>
                  <a:pt x="4871" y="19259"/>
                  <a:pt x="4871" y="19259"/>
                </a:cubicBezTo>
                <a:cubicBezTo>
                  <a:pt x="4871" y="19272"/>
                  <a:pt x="4871" y="19285"/>
                  <a:pt x="4871" y="19298"/>
                </a:cubicBezTo>
                <a:cubicBezTo>
                  <a:pt x="4852" y="19279"/>
                  <a:pt x="4828" y="19259"/>
                  <a:pt x="4804" y="19240"/>
                </a:cubicBezTo>
                <a:cubicBezTo>
                  <a:pt x="4804" y="19233"/>
                  <a:pt x="4804" y="19220"/>
                  <a:pt x="4810" y="19207"/>
                </a:cubicBezTo>
                <a:cubicBezTo>
                  <a:pt x="4834" y="19207"/>
                  <a:pt x="4859" y="19207"/>
                  <a:pt x="4877" y="19201"/>
                </a:cubicBezTo>
                <a:close/>
                <a:moveTo>
                  <a:pt x="4443" y="19188"/>
                </a:moveTo>
                <a:cubicBezTo>
                  <a:pt x="4443" y="19194"/>
                  <a:pt x="4449" y="19188"/>
                  <a:pt x="4455" y="19194"/>
                </a:cubicBezTo>
                <a:cubicBezTo>
                  <a:pt x="4455" y="19201"/>
                  <a:pt x="4449" y="19201"/>
                  <a:pt x="4449" y="19214"/>
                </a:cubicBezTo>
                <a:cubicBezTo>
                  <a:pt x="4449" y="19220"/>
                  <a:pt x="4455" y="19220"/>
                  <a:pt x="4455" y="19220"/>
                </a:cubicBezTo>
                <a:cubicBezTo>
                  <a:pt x="4455" y="19227"/>
                  <a:pt x="4455" y="19240"/>
                  <a:pt x="4449" y="19240"/>
                </a:cubicBezTo>
                <a:cubicBezTo>
                  <a:pt x="4443" y="19227"/>
                  <a:pt x="4437" y="19201"/>
                  <a:pt x="4443" y="19188"/>
                </a:cubicBezTo>
                <a:close/>
                <a:moveTo>
                  <a:pt x="6099" y="19175"/>
                </a:moveTo>
                <a:cubicBezTo>
                  <a:pt x="6099" y="19188"/>
                  <a:pt x="6093" y="19194"/>
                  <a:pt x="6093" y="19201"/>
                </a:cubicBezTo>
                <a:cubicBezTo>
                  <a:pt x="6093" y="19194"/>
                  <a:pt x="6093" y="19194"/>
                  <a:pt x="6093" y="19188"/>
                </a:cubicBezTo>
                <a:cubicBezTo>
                  <a:pt x="6093" y="19188"/>
                  <a:pt x="6099" y="19181"/>
                  <a:pt x="6099" y="19175"/>
                </a:cubicBezTo>
                <a:close/>
                <a:moveTo>
                  <a:pt x="4694" y="19136"/>
                </a:moveTo>
                <a:cubicBezTo>
                  <a:pt x="4700" y="19149"/>
                  <a:pt x="4700" y="19155"/>
                  <a:pt x="4706" y="19168"/>
                </a:cubicBezTo>
                <a:cubicBezTo>
                  <a:pt x="4694" y="19168"/>
                  <a:pt x="4706" y="19162"/>
                  <a:pt x="4694" y="19162"/>
                </a:cubicBezTo>
                <a:cubicBezTo>
                  <a:pt x="4688" y="19162"/>
                  <a:pt x="4681" y="19162"/>
                  <a:pt x="4681" y="19175"/>
                </a:cubicBezTo>
                <a:cubicBezTo>
                  <a:pt x="4675" y="19175"/>
                  <a:pt x="4675" y="19168"/>
                  <a:pt x="4675" y="19162"/>
                </a:cubicBezTo>
                <a:cubicBezTo>
                  <a:pt x="4688" y="19162"/>
                  <a:pt x="4681" y="19149"/>
                  <a:pt x="4681" y="19142"/>
                </a:cubicBezTo>
                <a:cubicBezTo>
                  <a:pt x="4688" y="19136"/>
                  <a:pt x="4688" y="19136"/>
                  <a:pt x="4694" y="19136"/>
                </a:cubicBezTo>
                <a:close/>
                <a:moveTo>
                  <a:pt x="4797" y="19129"/>
                </a:moveTo>
                <a:cubicBezTo>
                  <a:pt x="4810" y="19129"/>
                  <a:pt x="4816" y="19129"/>
                  <a:pt x="4828" y="19129"/>
                </a:cubicBezTo>
                <a:cubicBezTo>
                  <a:pt x="4828" y="19142"/>
                  <a:pt x="4816" y="19129"/>
                  <a:pt x="4810" y="19136"/>
                </a:cubicBezTo>
                <a:cubicBezTo>
                  <a:pt x="4804" y="19136"/>
                  <a:pt x="4804" y="19142"/>
                  <a:pt x="4804" y="19149"/>
                </a:cubicBezTo>
                <a:cubicBezTo>
                  <a:pt x="4804" y="19149"/>
                  <a:pt x="4797" y="19149"/>
                  <a:pt x="4797" y="19149"/>
                </a:cubicBezTo>
                <a:cubicBezTo>
                  <a:pt x="4797" y="19142"/>
                  <a:pt x="4797" y="19142"/>
                  <a:pt x="4797" y="19136"/>
                </a:cubicBezTo>
                <a:cubicBezTo>
                  <a:pt x="4797" y="19136"/>
                  <a:pt x="4797" y="19129"/>
                  <a:pt x="4797" y="19129"/>
                </a:cubicBezTo>
                <a:close/>
                <a:moveTo>
                  <a:pt x="6612" y="19097"/>
                </a:moveTo>
                <a:cubicBezTo>
                  <a:pt x="6612" y="19097"/>
                  <a:pt x="6618" y="19097"/>
                  <a:pt x="6618" y="19097"/>
                </a:cubicBezTo>
                <a:cubicBezTo>
                  <a:pt x="6618" y="19103"/>
                  <a:pt x="6624" y="19103"/>
                  <a:pt x="6624" y="19110"/>
                </a:cubicBezTo>
                <a:cubicBezTo>
                  <a:pt x="6618" y="19123"/>
                  <a:pt x="6618" y="19136"/>
                  <a:pt x="6612" y="19142"/>
                </a:cubicBezTo>
                <a:cubicBezTo>
                  <a:pt x="6606" y="19129"/>
                  <a:pt x="6612" y="19116"/>
                  <a:pt x="6612" y="19110"/>
                </a:cubicBezTo>
                <a:cubicBezTo>
                  <a:pt x="6606" y="19110"/>
                  <a:pt x="6606" y="19110"/>
                  <a:pt x="6600" y="19110"/>
                </a:cubicBezTo>
                <a:cubicBezTo>
                  <a:pt x="6606" y="19110"/>
                  <a:pt x="6612" y="19103"/>
                  <a:pt x="6612" y="19097"/>
                </a:cubicBezTo>
                <a:close/>
                <a:moveTo>
                  <a:pt x="4229" y="19084"/>
                </a:moveTo>
                <a:lnTo>
                  <a:pt x="4241" y="19123"/>
                </a:lnTo>
                <a:cubicBezTo>
                  <a:pt x="4248" y="19142"/>
                  <a:pt x="4248" y="19155"/>
                  <a:pt x="4248" y="19168"/>
                </a:cubicBezTo>
                <a:close/>
                <a:moveTo>
                  <a:pt x="4797" y="19084"/>
                </a:moveTo>
                <a:cubicBezTo>
                  <a:pt x="4804" y="19090"/>
                  <a:pt x="4810" y="19090"/>
                  <a:pt x="4810" y="19097"/>
                </a:cubicBezTo>
                <a:cubicBezTo>
                  <a:pt x="4804" y="19097"/>
                  <a:pt x="4804" y="19097"/>
                  <a:pt x="4797" y="19097"/>
                </a:cubicBezTo>
                <a:cubicBezTo>
                  <a:pt x="4797" y="19090"/>
                  <a:pt x="4797" y="19090"/>
                  <a:pt x="4797" y="19084"/>
                </a:cubicBezTo>
                <a:close/>
                <a:moveTo>
                  <a:pt x="4229" y="19084"/>
                </a:moveTo>
                <a:lnTo>
                  <a:pt x="4229" y="19084"/>
                </a:lnTo>
                <a:lnTo>
                  <a:pt x="4229" y="19084"/>
                </a:lnTo>
                <a:close/>
                <a:moveTo>
                  <a:pt x="5189" y="19077"/>
                </a:moveTo>
                <a:cubicBezTo>
                  <a:pt x="5182" y="19110"/>
                  <a:pt x="5176" y="19149"/>
                  <a:pt x="5170" y="19194"/>
                </a:cubicBezTo>
                <a:cubicBezTo>
                  <a:pt x="5170" y="19181"/>
                  <a:pt x="5170" y="19168"/>
                  <a:pt x="5170" y="19155"/>
                </a:cubicBezTo>
                <a:cubicBezTo>
                  <a:pt x="5170" y="19129"/>
                  <a:pt x="5176" y="19103"/>
                  <a:pt x="5189" y="19077"/>
                </a:cubicBezTo>
                <a:close/>
                <a:moveTo>
                  <a:pt x="3789" y="19071"/>
                </a:moveTo>
                <a:cubicBezTo>
                  <a:pt x="3814" y="19136"/>
                  <a:pt x="3832" y="19201"/>
                  <a:pt x="3856" y="19266"/>
                </a:cubicBezTo>
                <a:cubicBezTo>
                  <a:pt x="3838" y="19253"/>
                  <a:pt x="3802" y="19240"/>
                  <a:pt x="3777" y="19253"/>
                </a:cubicBezTo>
                <a:cubicBezTo>
                  <a:pt x="3777" y="19233"/>
                  <a:pt x="3771" y="19214"/>
                  <a:pt x="3765" y="19194"/>
                </a:cubicBezTo>
                <a:cubicBezTo>
                  <a:pt x="3765" y="19175"/>
                  <a:pt x="3765" y="19155"/>
                  <a:pt x="3765" y="19129"/>
                </a:cubicBezTo>
                <a:cubicBezTo>
                  <a:pt x="3771" y="19123"/>
                  <a:pt x="3777" y="19110"/>
                  <a:pt x="3777" y="19103"/>
                </a:cubicBezTo>
                <a:cubicBezTo>
                  <a:pt x="3783" y="19090"/>
                  <a:pt x="3783" y="19084"/>
                  <a:pt x="3789" y="19071"/>
                </a:cubicBezTo>
                <a:close/>
                <a:moveTo>
                  <a:pt x="4810" y="19032"/>
                </a:moveTo>
                <a:cubicBezTo>
                  <a:pt x="4816" y="19051"/>
                  <a:pt x="4822" y="19064"/>
                  <a:pt x="4828" y="19084"/>
                </a:cubicBezTo>
                <a:cubicBezTo>
                  <a:pt x="4822" y="19077"/>
                  <a:pt x="4810" y="19071"/>
                  <a:pt x="4804" y="19071"/>
                </a:cubicBezTo>
                <a:cubicBezTo>
                  <a:pt x="4804" y="19058"/>
                  <a:pt x="4804" y="19045"/>
                  <a:pt x="4810" y="19032"/>
                </a:cubicBezTo>
                <a:close/>
                <a:moveTo>
                  <a:pt x="3777" y="19032"/>
                </a:moveTo>
                <a:cubicBezTo>
                  <a:pt x="3777" y="19038"/>
                  <a:pt x="3777" y="19038"/>
                  <a:pt x="3783" y="19051"/>
                </a:cubicBezTo>
                <a:cubicBezTo>
                  <a:pt x="3777" y="19058"/>
                  <a:pt x="3777" y="19071"/>
                  <a:pt x="3771" y="19077"/>
                </a:cubicBezTo>
                <a:cubicBezTo>
                  <a:pt x="3771" y="19064"/>
                  <a:pt x="3777" y="19045"/>
                  <a:pt x="3777" y="19032"/>
                </a:cubicBezTo>
                <a:close/>
                <a:moveTo>
                  <a:pt x="4712" y="18986"/>
                </a:moveTo>
                <a:cubicBezTo>
                  <a:pt x="4712" y="19006"/>
                  <a:pt x="4712" y="19019"/>
                  <a:pt x="4712" y="19032"/>
                </a:cubicBezTo>
                <a:cubicBezTo>
                  <a:pt x="4712" y="19032"/>
                  <a:pt x="4706" y="19032"/>
                  <a:pt x="4706" y="19032"/>
                </a:cubicBezTo>
                <a:cubicBezTo>
                  <a:pt x="4688" y="19038"/>
                  <a:pt x="4681" y="19045"/>
                  <a:pt x="4669" y="19058"/>
                </a:cubicBezTo>
                <a:cubicBezTo>
                  <a:pt x="4663" y="19058"/>
                  <a:pt x="4663" y="19051"/>
                  <a:pt x="4663" y="19051"/>
                </a:cubicBezTo>
                <a:cubicBezTo>
                  <a:pt x="4669" y="19051"/>
                  <a:pt x="4675" y="19045"/>
                  <a:pt x="4675" y="19032"/>
                </a:cubicBezTo>
                <a:cubicBezTo>
                  <a:pt x="4663" y="19025"/>
                  <a:pt x="4657" y="19045"/>
                  <a:pt x="4657" y="19032"/>
                </a:cubicBezTo>
                <a:cubicBezTo>
                  <a:pt x="4663" y="19032"/>
                  <a:pt x="4663" y="19025"/>
                  <a:pt x="4669" y="19025"/>
                </a:cubicBezTo>
                <a:cubicBezTo>
                  <a:pt x="4675" y="19032"/>
                  <a:pt x="4688" y="19032"/>
                  <a:pt x="4694" y="19038"/>
                </a:cubicBezTo>
                <a:cubicBezTo>
                  <a:pt x="4694" y="19038"/>
                  <a:pt x="4700" y="19032"/>
                  <a:pt x="4700" y="19032"/>
                </a:cubicBezTo>
                <a:cubicBezTo>
                  <a:pt x="4700" y="19019"/>
                  <a:pt x="4688" y="19012"/>
                  <a:pt x="4688" y="18999"/>
                </a:cubicBezTo>
                <a:cubicBezTo>
                  <a:pt x="4694" y="18993"/>
                  <a:pt x="4706" y="18993"/>
                  <a:pt x="4712" y="18986"/>
                </a:cubicBezTo>
                <a:close/>
                <a:moveTo>
                  <a:pt x="4083" y="18973"/>
                </a:moveTo>
                <a:cubicBezTo>
                  <a:pt x="4083" y="18973"/>
                  <a:pt x="4089" y="18973"/>
                  <a:pt x="4089" y="18973"/>
                </a:cubicBezTo>
                <a:cubicBezTo>
                  <a:pt x="4089" y="18973"/>
                  <a:pt x="4089" y="18980"/>
                  <a:pt x="4083" y="18980"/>
                </a:cubicBezTo>
                <a:cubicBezTo>
                  <a:pt x="4083" y="18980"/>
                  <a:pt x="4083" y="18973"/>
                  <a:pt x="4083" y="18973"/>
                </a:cubicBezTo>
                <a:close/>
                <a:moveTo>
                  <a:pt x="4113" y="18967"/>
                </a:moveTo>
                <a:cubicBezTo>
                  <a:pt x="4138" y="18973"/>
                  <a:pt x="4156" y="18980"/>
                  <a:pt x="4180" y="18980"/>
                </a:cubicBezTo>
                <a:cubicBezTo>
                  <a:pt x="4186" y="18993"/>
                  <a:pt x="4131" y="19025"/>
                  <a:pt x="4150" y="19045"/>
                </a:cubicBezTo>
                <a:cubicBezTo>
                  <a:pt x="4180" y="19032"/>
                  <a:pt x="4205" y="19012"/>
                  <a:pt x="4223" y="18986"/>
                </a:cubicBezTo>
                <a:cubicBezTo>
                  <a:pt x="4223" y="18999"/>
                  <a:pt x="4229" y="19019"/>
                  <a:pt x="4229" y="19032"/>
                </a:cubicBezTo>
                <a:cubicBezTo>
                  <a:pt x="4223" y="19038"/>
                  <a:pt x="4217" y="19038"/>
                  <a:pt x="4217" y="19045"/>
                </a:cubicBezTo>
                <a:lnTo>
                  <a:pt x="4229" y="19084"/>
                </a:lnTo>
                <a:lnTo>
                  <a:pt x="4223" y="19142"/>
                </a:lnTo>
                <a:cubicBezTo>
                  <a:pt x="4193" y="19136"/>
                  <a:pt x="4131" y="19084"/>
                  <a:pt x="4113" y="19136"/>
                </a:cubicBezTo>
                <a:cubicBezTo>
                  <a:pt x="4150" y="19149"/>
                  <a:pt x="4186" y="19162"/>
                  <a:pt x="4211" y="19181"/>
                </a:cubicBezTo>
                <a:cubicBezTo>
                  <a:pt x="4205" y="19194"/>
                  <a:pt x="4205" y="19214"/>
                  <a:pt x="4205" y="19233"/>
                </a:cubicBezTo>
                <a:cubicBezTo>
                  <a:pt x="4199" y="19233"/>
                  <a:pt x="4193" y="19227"/>
                  <a:pt x="4186" y="19227"/>
                </a:cubicBezTo>
                <a:cubicBezTo>
                  <a:pt x="4180" y="19207"/>
                  <a:pt x="4180" y="19175"/>
                  <a:pt x="4168" y="19162"/>
                </a:cubicBezTo>
                <a:cubicBezTo>
                  <a:pt x="4150" y="19175"/>
                  <a:pt x="4156" y="19201"/>
                  <a:pt x="4156" y="19220"/>
                </a:cubicBezTo>
                <a:cubicBezTo>
                  <a:pt x="4113" y="19207"/>
                  <a:pt x="4076" y="19188"/>
                  <a:pt x="4052" y="19207"/>
                </a:cubicBezTo>
                <a:cubicBezTo>
                  <a:pt x="4052" y="19188"/>
                  <a:pt x="4058" y="19175"/>
                  <a:pt x="4064" y="19162"/>
                </a:cubicBezTo>
                <a:cubicBezTo>
                  <a:pt x="4064" y="19155"/>
                  <a:pt x="4058" y="19155"/>
                  <a:pt x="4058" y="19149"/>
                </a:cubicBezTo>
                <a:cubicBezTo>
                  <a:pt x="4070" y="19097"/>
                  <a:pt x="4083" y="19038"/>
                  <a:pt x="4095" y="18986"/>
                </a:cubicBezTo>
                <a:cubicBezTo>
                  <a:pt x="4107" y="18986"/>
                  <a:pt x="4113" y="18973"/>
                  <a:pt x="4113" y="18967"/>
                </a:cubicBezTo>
                <a:close/>
                <a:moveTo>
                  <a:pt x="4339" y="18921"/>
                </a:moveTo>
                <a:cubicBezTo>
                  <a:pt x="4431" y="18954"/>
                  <a:pt x="4480" y="19032"/>
                  <a:pt x="4510" y="19123"/>
                </a:cubicBezTo>
                <a:cubicBezTo>
                  <a:pt x="4498" y="19136"/>
                  <a:pt x="4492" y="19149"/>
                  <a:pt x="4480" y="19168"/>
                </a:cubicBezTo>
                <a:cubicBezTo>
                  <a:pt x="4461" y="19168"/>
                  <a:pt x="4449" y="19175"/>
                  <a:pt x="4437" y="19175"/>
                </a:cubicBezTo>
                <a:cubicBezTo>
                  <a:pt x="4431" y="19175"/>
                  <a:pt x="4437" y="19155"/>
                  <a:pt x="4431" y="19155"/>
                </a:cubicBezTo>
                <a:cubicBezTo>
                  <a:pt x="4425" y="19077"/>
                  <a:pt x="4358" y="19032"/>
                  <a:pt x="4333" y="18967"/>
                </a:cubicBezTo>
                <a:cubicBezTo>
                  <a:pt x="4315" y="18993"/>
                  <a:pt x="4321" y="19012"/>
                  <a:pt x="4333" y="19032"/>
                </a:cubicBezTo>
                <a:cubicBezTo>
                  <a:pt x="4321" y="19038"/>
                  <a:pt x="4309" y="19071"/>
                  <a:pt x="4309" y="19090"/>
                </a:cubicBezTo>
                <a:cubicBezTo>
                  <a:pt x="4309" y="19090"/>
                  <a:pt x="4309" y="19097"/>
                  <a:pt x="4309" y="19097"/>
                </a:cubicBezTo>
                <a:cubicBezTo>
                  <a:pt x="4296" y="19084"/>
                  <a:pt x="4284" y="19071"/>
                  <a:pt x="4272" y="19071"/>
                </a:cubicBezTo>
                <a:cubicBezTo>
                  <a:pt x="4260" y="19110"/>
                  <a:pt x="4284" y="19136"/>
                  <a:pt x="4315" y="19155"/>
                </a:cubicBezTo>
                <a:cubicBezTo>
                  <a:pt x="4327" y="19194"/>
                  <a:pt x="4345" y="19227"/>
                  <a:pt x="4358" y="19246"/>
                </a:cubicBezTo>
                <a:cubicBezTo>
                  <a:pt x="4327" y="19233"/>
                  <a:pt x="4321" y="19194"/>
                  <a:pt x="4278" y="19188"/>
                </a:cubicBezTo>
                <a:cubicBezTo>
                  <a:pt x="4278" y="19136"/>
                  <a:pt x="4254" y="19090"/>
                  <a:pt x="4260" y="19038"/>
                </a:cubicBezTo>
                <a:cubicBezTo>
                  <a:pt x="4241" y="19012"/>
                  <a:pt x="4278" y="18980"/>
                  <a:pt x="4254" y="18967"/>
                </a:cubicBezTo>
                <a:cubicBezTo>
                  <a:pt x="4248" y="18960"/>
                  <a:pt x="4248" y="18973"/>
                  <a:pt x="4241" y="18973"/>
                </a:cubicBezTo>
                <a:cubicBezTo>
                  <a:pt x="4241" y="18967"/>
                  <a:pt x="4241" y="18967"/>
                  <a:pt x="4241" y="18960"/>
                </a:cubicBezTo>
                <a:cubicBezTo>
                  <a:pt x="4248" y="18947"/>
                  <a:pt x="4254" y="18941"/>
                  <a:pt x="4260" y="18928"/>
                </a:cubicBezTo>
                <a:cubicBezTo>
                  <a:pt x="4284" y="18921"/>
                  <a:pt x="4309" y="18921"/>
                  <a:pt x="4339" y="18921"/>
                </a:cubicBezTo>
                <a:close/>
                <a:moveTo>
                  <a:pt x="4718" y="18915"/>
                </a:moveTo>
                <a:cubicBezTo>
                  <a:pt x="4718" y="18928"/>
                  <a:pt x="4718" y="18934"/>
                  <a:pt x="4718" y="18941"/>
                </a:cubicBezTo>
                <a:cubicBezTo>
                  <a:pt x="4712" y="18947"/>
                  <a:pt x="4706" y="18947"/>
                  <a:pt x="4706" y="18947"/>
                </a:cubicBezTo>
                <a:cubicBezTo>
                  <a:pt x="4712" y="18934"/>
                  <a:pt x="4718" y="18928"/>
                  <a:pt x="4718" y="18915"/>
                </a:cubicBezTo>
                <a:close/>
                <a:moveTo>
                  <a:pt x="3820" y="18882"/>
                </a:moveTo>
                <a:cubicBezTo>
                  <a:pt x="3820" y="18889"/>
                  <a:pt x="3820" y="18889"/>
                  <a:pt x="3814" y="18895"/>
                </a:cubicBezTo>
                <a:cubicBezTo>
                  <a:pt x="3814" y="18902"/>
                  <a:pt x="3814" y="18908"/>
                  <a:pt x="3814" y="18915"/>
                </a:cubicBezTo>
                <a:cubicBezTo>
                  <a:pt x="3808" y="18908"/>
                  <a:pt x="3802" y="18895"/>
                  <a:pt x="3795" y="18889"/>
                </a:cubicBezTo>
                <a:cubicBezTo>
                  <a:pt x="3808" y="18889"/>
                  <a:pt x="3814" y="18882"/>
                  <a:pt x="3820" y="18882"/>
                </a:cubicBezTo>
                <a:close/>
                <a:moveTo>
                  <a:pt x="3875" y="18876"/>
                </a:moveTo>
                <a:cubicBezTo>
                  <a:pt x="3869" y="18921"/>
                  <a:pt x="3850" y="18973"/>
                  <a:pt x="3838" y="19006"/>
                </a:cubicBezTo>
                <a:cubicBezTo>
                  <a:pt x="3832" y="18986"/>
                  <a:pt x="3826" y="18967"/>
                  <a:pt x="3820" y="18947"/>
                </a:cubicBezTo>
                <a:cubicBezTo>
                  <a:pt x="3826" y="18921"/>
                  <a:pt x="3832" y="18902"/>
                  <a:pt x="3838" y="18882"/>
                </a:cubicBezTo>
                <a:cubicBezTo>
                  <a:pt x="3850" y="18882"/>
                  <a:pt x="3863" y="18876"/>
                  <a:pt x="3875" y="18876"/>
                </a:cubicBezTo>
                <a:close/>
                <a:moveTo>
                  <a:pt x="4076" y="18856"/>
                </a:moveTo>
                <a:cubicBezTo>
                  <a:pt x="4119" y="18869"/>
                  <a:pt x="4162" y="18876"/>
                  <a:pt x="4199" y="18856"/>
                </a:cubicBezTo>
                <a:cubicBezTo>
                  <a:pt x="4205" y="18876"/>
                  <a:pt x="4205" y="18895"/>
                  <a:pt x="4211" y="18915"/>
                </a:cubicBezTo>
                <a:cubicBezTo>
                  <a:pt x="4174" y="18928"/>
                  <a:pt x="4138" y="18941"/>
                  <a:pt x="4095" y="18954"/>
                </a:cubicBezTo>
                <a:cubicBezTo>
                  <a:pt x="4089" y="18954"/>
                  <a:pt x="4089" y="18947"/>
                  <a:pt x="4083" y="18947"/>
                </a:cubicBezTo>
                <a:cubicBezTo>
                  <a:pt x="4083" y="18921"/>
                  <a:pt x="4083" y="18895"/>
                  <a:pt x="4089" y="18876"/>
                </a:cubicBezTo>
                <a:cubicBezTo>
                  <a:pt x="4083" y="18869"/>
                  <a:pt x="4076" y="18863"/>
                  <a:pt x="4076" y="18856"/>
                </a:cubicBezTo>
                <a:close/>
                <a:moveTo>
                  <a:pt x="4229" y="18837"/>
                </a:moveTo>
                <a:cubicBezTo>
                  <a:pt x="4241" y="18850"/>
                  <a:pt x="4266" y="18856"/>
                  <a:pt x="4278" y="18869"/>
                </a:cubicBezTo>
                <a:cubicBezTo>
                  <a:pt x="4266" y="18876"/>
                  <a:pt x="4254" y="18882"/>
                  <a:pt x="4248" y="18895"/>
                </a:cubicBezTo>
                <a:cubicBezTo>
                  <a:pt x="4248" y="18895"/>
                  <a:pt x="4248" y="18889"/>
                  <a:pt x="4248" y="18889"/>
                </a:cubicBezTo>
                <a:cubicBezTo>
                  <a:pt x="4235" y="18876"/>
                  <a:pt x="4235" y="18856"/>
                  <a:pt x="4229" y="18837"/>
                </a:cubicBezTo>
                <a:close/>
                <a:moveTo>
                  <a:pt x="4633" y="18830"/>
                </a:moveTo>
                <a:cubicBezTo>
                  <a:pt x="4639" y="18876"/>
                  <a:pt x="4639" y="18921"/>
                  <a:pt x="4633" y="18960"/>
                </a:cubicBezTo>
                <a:cubicBezTo>
                  <a:pt x="4626" y="18954"/>
                  <a:pt x="4626" y="18947"/>
                  <a:pt x="4620" y="18934"/>
                </a:cubicBezTo>
                <a:cubicBezTo>
                  <a:pt x="4620" y="18902"/>
                  <a:pt x="4626" y="18863"/>
                  <a:pt x="4633" y="18830"/>
                </a:cubicBezTo>
                <a:close/>
                <a:moveTo>
                  <a:pt x="4015" y="18830"/>
                </a:moveTo>
                <a:cubicBezTo>
                  <a:pt x="4034" y="18837"/>
                  <a:pt x="4046" y="18837"/>
                  <a:pt x="4058" y="18843"/>
                </a:cubicBezTo>
                <a:cubicBezTo>
                  <a:pt x="4058" y="18869"/>
                  <a:pt x="4070" y="18902"/>
                  <a:pt x="4058" y="18928"/>
                </a:cubicBezTo>
                <a:cubicBezTo>
                  <a:pt x="4034" y="18921"/>
                  <a:pt x="4003" y="18915"/>
                  <a:pt x="3997" y="18941"/>
                </a:cubicBezTo>
                <a:cubicBezTo>
                  <a:pt x="4015" y="18947"/>
                  <a:pt x="4040" y="18954"/>
                  <a:pt x="4064" y="18960"/>
                </a:cubicBezTo>
                <a:cubicBezTo>
                  <a:pt x="4070" y="19006"/>
                  <a:pt x="4064" y="19051"/>
                  <a:pt x="4052" y="19090"/>
                </a:cubicBezTo>
                <a:cubicBezTo>
                  <a:pt x="4052" y="19097"/>
                  <a:pt x="4040" y="19090"/>
                  <a:pt x="4040" y="19097"/>
                </a:cubicBezTo>
                <a:cubicBezTo>
                  <a:pt x="4046" y="19123"/>
                  <a:pt x="4040" y="19162"/>
                  <a:pt x="4028" y="19175"/>
                </a:cubicBezTo>
                <a:cubicBezTo>
                  <a:pt x="4040" y="19201"/>
                  <a:pt x="4028" y="19240"/>
                  <a:pt x="4021" y="19272"/>
                </a:cubicBezTo>
                <a:cubicBezTo>
                  <a:pt x="3985" y="19246"/>
                  <a:pt x="3954" y="19292"/>
                  <a:pt x="3954" y="19324"/>
                </a:cubicBezTo>
                <a:cubicBezTo>
                  <a:pt x="3948" y="19324"/>
                  <a:pt x="3954" y="19318"/>
                  <a:pt x="3948" y="19318"/>
                </a:cubicBezTo>
                <a:cubicBezTo>
                  <a:pt x="3942" y="19311"/>
                  <a:pt x="3942" y="19311"/>
                  <a:pt x="3942" y="19305"/>
                </a:cubicBezTo>
                <a:cubicBezTo>
                  <a:pt x="3942" y="19298"/>
                  <a:pt x="3942" y="19285"/>
                  <a:pt x="3948" y="19279"/>
                </a:cubicBezTo>
                <a:cubicBezTo>
                  <a:pt x="3942" y="19279"/>
                  <a:pt x="3936" y="19285"/>
                  <a:pt x="3936" y="19285"/>
                </a:cubicBezTo>
                <a:cubicBezTo>
                  <a:pt x="3936" y="19285"/>
                  <a:pt x="3936" y="19279"/>
                  <a:pt x="3936" y="19279"/>
                </a:cubicBezTo>
                <a:cubicBezTo>
                  <a:pt x="3948" y="19259"/>
                  <a:pt x="3960" y="19240"/>
                  <a:pt x="3966" y="19207"/>
                </a:cubicBezTo>
                <a:cubicBezTo>
                  <a:pt x="3948" y="19194"/>
                  <a:pt x="3936" y="19220"/>
                  <a:pt x="3924" y="19233"/>
                </a:cubicBezTo>
                <a:cubicBezTo>
                  <a:pt x="3899" y="19110"/>
                  <a:pt x="3899" y="18980"/>
                  <a:pt x="3924" y="18856"/>
                </a:cubicBezTo>
                <a:cubicBezTo>
                  <a:pt x="3954" y="18843"/>
                  <a:pt x="3985" y="18837"/>
                  <a:pt x="4015" y="18830"/>
                </a:cubicBezTo>
                <a:close/>
                <a:moveTo>
                  <a:pt x="5903" y="18817"/>
                </a:moveTo>
                <a:cubicBezTo>
                  <a:pt x="5903" y="18830"/>
                  <a:pt x="5910" y="18843"/>
                  <a:pt x="5910" y="18856"/>
                </a:cubicBezTo>
                <a:cubicBezTo>
                  <a:pt x="5922" y="18947"/>
                  <a:pt x="5879" y="18947"/>
                  <a:pt x="5842" y="19012"/>
                </a:cubicBezTo>
                <a:cubicBezTo>
                  <a:pt x="5812" y="19064"/>
                  <a:pt x="5787" y="19142"/>
                  <a:pt x="5757" y="19207"/>
                </a:cubicBezTo>
                <a:cubicBezTo>
                  <a:pt x="5769" y="19227"/>
                  <a:pt x="5781" y="19246"/>
                  <a:pt x="5800" y="19266"/>
                </a:cubicBezTo>
                <a:cubicBezTo>
                  <a:pt x="5806" y="19259"/>
                  <a:pt x="5806" y="19253"/>
                  <a:pt x="5812" y="19253"/>
                </a:cubicBezTo>
                <a:cubicBezTo>
                  <a:pt x="5812" y="19259"/>
                  <a:pt x="5812" y="19272"/>
                  <a:pt x="5812" y="19279"/>
                </a:cubicBezTo>
                <a:cubicBezTo>
                  <a:pt x="5836" y="19318"/>
                  <a:pt x="5867" y="19350"/>
                  <a:pt x="5891" y="19389"/>
                </a:cubicBezTo>
                <a:cubicBezTo>
                  <a:pt x="5903" y="19357"/>
                  <a:pt x="5922" y="19331"/>
                  <a:pt x="5922" y="19292"/>
                </a:cubicBezTo>
                <a:lnTo>
                  <a:pt x="5951" y="19292"/>
                </a:lnTo>
                <a:lnTo>
                  <a:pt x="5952" y="19285"/>
                </a:lnTo>
                <a:cubicBezTo>
                  <a:pt x="5955" y="19256"/>
                  <a:pt x="5962" y="19230"/>
                  <a:pt x="5977" y="19214"/>
                </a:cubicBezTo>
                <a:lnTo>
                  <a:pt x="6008" y="19211"/>
                </a:lnTo>
                <a:lnTo>
                  <a:pt x="6010" y="19159"/>
                </a:lnTo>
                <a:cubicBezTo>
                  <a:pt x="6020" y="19137"/>
                  <a:pt x="6035" y="19120"/>
                  <a:pt x="6050" y="19103"/>
                </a:cubicBezTo>
                <a:cubicBezTo>
                  <a:pt x="6050" y="19084"/>
                  <a:pt x="6050" y="19064"/>
                  <a:pt x="6050" y="19045"/>
                </a:cubicBezTo>
                <a:cubicBezTo>
                  <a:pt x="6038" y="19064"/>
                  <a:pt x="6020" y="19090"/>
                  <a:pt x="6001" y="19110"/>
                </a:cubicBezTo>
                <a:cubicBezTo>
                  <a:pt x="5995" y="19071"/>
                  <a:pt x="6026" y="19045"/>
                  <a:pt x="6001" y="19025"/>
                </a:cubicBezTo>
                <a:cubicBezTo>
                  <a:pt x="5946" y="19064"/>
                  <a:pt x="5958" y="19168"/>
                  <a:pt x="5940" y="19246"/>
                </a:cubicBezTo>
                <a:cubicBezTo>
                  <a:pt x="5934" y="19233"/>
                  <a:pt x="5934" y="19214"/>
                  <a:pt x="5916" y="19214"/>
                </a:cubicBezTo>
                <a:cubicBezTo>
                  <a:pt x="5903" y="19246"/>
                  <a:pt x="5897" y="19292"/>
                  <a:pt x="5855" y="19305"/>
                </a:cubicBezTo>
                <a:cubicBezTo>
                  <a:pt x="5855" y="19272"/>
                  <a:pt x="5855" y="19246"/>
                  <a:pt x="5855" y="19214"/>
                </a:cubicBezTo>
                <a:cubicBezTo>
                  <a:pt x="5842" y="19207"/>
                  <a:pt x="5836" y="19194"/>
                  <a:pt x="5824" y="19207"/>
                </a:cubicBezTo>
                <a:cubicBezTo>
                  <a:pt x="5873" y="19116"/>
                  <a:pt x="5928" y="18980"/>
                  <a:pt x="6020" y="18921"/>
                </a:cubicBezTo>
                <a:cubicBezTo>
                  <a:pt x="6007" y="18895"/>
                  <a:pt x="5989" y="18876"/>
                  <a:pt x="5965" y="18856"/>
                </a:cubicBezTo>
                <a:cubicBezTo>
                  <a:pt x="5965" y="18856"/>
                  <a:pt x="5958" y="18863"/>
                  <a:pt x="5958" y="18863"/>
                </a:cubicBezTo>
                <a:cubicBezTo>
                  <a:pt x="5952" y="18850"/>
                  <a:pt x="5952" y="18843"/>
                  <a:pt x="5946" y="18837"/>
                </a:cubicBezTo>
                <a:cubicBezTo>
                  <a:pt x="5934" y="18830"/>
                  <a:pt x="5916" y="18824"/>
                  <a:pt x="5903" y="18817"/>
                </a:cubicBezTo>
                <a:close/>
                <a:moveTo>
                  <a:pt x="5690" y="18798"/>
                </a:moveTo>
                <a:cubicBezTo>
                  <a:pt x="5683" y="18798"/>
                  <a:pt x="5683" y="18798"/>
                  <a:pt x="5677" y="18804"/>
                </a:cubicBezTo>
                <a:cubicBezTo>
                  <a:pt x="5677" y="18811"/>
                  <a:pt x="5671" y="18811"/>
                  <a:pt x="5671" y="18817"/>
                </a:cubicBezTo>
                <a:cubicBezTo>
                  <a:pt x="5653" y="18856"/>
                  <a:pt x="5653" y="18934"/>
                  <a:pt x="5628" y="18980"/>
                </a:cubicBezTo>
                <a:cubicBezTo>
                  <a:pt x="5635" y="18993"/>
                  <a:pt x="5635" y="18999"/>
                  <a:pt x="5635" y="19012"/>
                </a:cubicBezTo>
                <a:cubicBezTo>
                  <a:pt x="5671" y="18954"/>
                  <a:pt x="5690" y="18869"/>
                  <a:pt x="5745" y="18824"/>
                </a:cubicBezTo>
                <a:cubicBezTo>
                  <a:pt x="5726" y="18837"/>
                  <a:pt x="5708" y="18850"/>
                  <a:pt x="5677" y="18850"/>
                </a:cubicBezTo>
                <a:cubicBezTo>
                  <a:pt x="5665" y="18843"/>
                  <a:pt x="5683" y="18811"/>
                  <a:pt x="5690" y="18798"/>
                </a:cubicBezTo>
                <a:close/>
                <a:moveTo>
                  <a:pt x="4144" y="18798"/>
                </a:moveTo>
                <a:cubicBezTo>
                  <a:pt x="4150" y="18804"/>
                  <a:pt x="4150" y="18811"/>
                  <a:pt x="4156" y="18817"/>
                </a:cubicBezTo>
                <a:cubicBezTo>
                  <a:pt x="4119" y="18830"/>
                  <a:pt x="4083" y="18830"/>
                  <a:pt x="4058" y="18817"/>
                </a:cubicBezTo>
                <a:cubicBezTo>
                  <a:pt x="4089" y="18811"/>
                  <a:pt x="4113" y="18804"/>
                  <a:pt x="4144" y="18798"/>
                </a:cubicBezTo>
                <a:close/>
                <a:moveTo>
                  <a:pt x="4272" y="18765"/>
                </a:moveTo>
                <a:cubicBezTo>
                  <a:pt x="4272" y="18772"/>
                  <a:pt x="4278" y="18778"/>
                  <a:pt x="4278" y="18778"/>
                </a:cubicBezTo>
                <a:cubicBezTo>
                  <a:pt x="4272" y="18778"/>
                  <a:pt x="4266" y="18778"/>
                  <a:pt x="4260" y="18772"/>
                </a:cubicBezTo>
                <a:cubicBezTo>
                  <a:pt x="4260" y="18772"/>
                  <a:pt x="4266" y="18772"/>
                  <a:pt x="4272" y="18765"/>
                </a:cubicBezTo>
                <a:close/>
                <a:moveTo>
                  <a:pt x="3863" y="18733"/>
                </a:moveTo>
                <a:cubicBezTo>
                  <a:pt x="3869" y="18739"/>
                  <a:pt x="3869" y="18752"/>
                  <a:pt x="3869" y="18759"/>
                </a:cubicBezTo>
                <a:cubicBezTo>
                  <a:pt x="3869" y="18759"/>
                  <a:pt x="3863" y="18759"/>
                  <a:pt x="3863" y="18759"/>
                </a:cubicBezTo>
                <a:cubicBezTo>
                  <a:pt x="3863" y="18752"/>
                  <a:pt x="3863" y="18739"/>
                  <a:pt x="3863" y="18733"/>
                </a:cubicBezTo>
                <a:close/>
                <a:moveTo>
                  <a:pt x="4437" y="18720"/>
                </a:moveTo>
                <a:cubicBezTo>
                  <a:pt x="4455" y="18772"/>
                  <a:pt x="4468" y="18824"/>
                  <a:pt x="4468" y="18876"/>
                </a:cubicBezTo>
                <a:cubicBezTo>
                  <a:pt x="4461" y="18876"/>
                  <a:pt x="4461" y="18869"/>
                  <a:pt x="4455" y="18869"/>
                </a:cubicBezTo>
                <a:cubicBezTo>
                  <a:pt x="4449" y="18876"/>
                  <a:pt x="4449" y="18876"/>
                  <a:pt x="4449" y="18882"/>
                </a:cubicBezTo>
                <a:cubicBezTo>
                  <a:pt x="4400" y="18843"/>
                  <a:pt x="4339" y="18824"/>
                  <a:pt x="4278" y="18791"/>
                </a:cubicBezTo>
                <a:cubicBezTo>
                  <a:pt x="4278" y="18791"/>
                  <a:pt x="4278" y="18785"/>
                  <a:pt x="4278" y="18785"/>
                </a:cubicBezTo>
                <a:cubicBezTo>
                  <a:pt x="4290" y="18785"/>
                  <a:pt x="4290" y="18798"/>
                  <a:pt x="4303" y="18791"/>
                </a:cubicBezTo>
                <a:cubicBezTo>
                  <a:pt x="4309" y="18785"/>
                  <a:pt x="4309" y="18772"/>
                  <a:pt x="4303" y="18759"/>
                </a:cubicBezTo>
                <a:cubicBezTo>
                  <a:pt x="4345" y="18746"/>
                  <a:pt x="4394" y="18733"/>
                  <a:pt x="4437" y="18720"/>
                </a:cubicBezTo>
                <a:close/>
                <a:moveTo>
                  <a:pt x="5873" y="18700"/>
                </a:moveTo>
                <a:cubicBezTo>
                  <a:pt x="5861" y="18700"/>
                  <a:pt x="5848" y="18700"/>
                  <a:pt x="5836" y="18707"/>
                </a:cubicBezTo>
                <a:cubicBezTo>
                  <a:pt x="5848" y="18700"/>
                  <a:pt x="5861" y="18700"/>
                  <a:pt x="5873" y="18707"/>
                </a:cubicBezTo>
                <a:cubicBezTo>
                  <a:pt x="5873" y="18700"/>
                  <a:pt x="5873" y="18700"/>
                  <a:pt x="5873" y="18700"/>
                </a:cubicBezTo>
                <a:close/>
                <a:moveTo>
                  <a:pt x="3832" y="18700"/>
                </a:moveTo>
                <a:cubicBezTo>
                  <a:pt x="3832" y="18700"/>
                  <a:pt x="3838" y="18706"/>
                  <a:pt x="3838" y="18706"/>
                </a:cubicBezTo>
                <a:cubicBezTo>
                  <a:pt x="3838" y="18726"/>
                  <a:pt x="3838" y="18746"/>
                  <a:pt x="3838" y="18765"/>
                </a:cubicBezTo>
                <a:cubicBezTo>
                  <a:pt x="3832" y="18765"/>
                  <a:pt x="3826" y="18765"/>
                  <a:pt x="3820" y="18765"/>
                </a:cubicBezTo>
                <a:cubicBezTo>
                  <a:pt x="3826" y="18739"/>
                  <a:pt x="3832" y="18720"/>
                  <a:pt x="3832" y="18700"/>
                </a:cubicBezTo>
                <a:close/>
                <a:moveTo>
                  <a:pt x="5305" y="18693"/>
                </a:moveTo>
                <a:cubicBezTo>
                  <a:pt x="5286" y="18707"/>
                  <a:pt x="5268" y="18720"/>
                  <a:pt x="5250" y="18733"/>
                </a:cubicBezTo>
                <a:cubicBezTo>
                  <a:pt x="5268" y="18726"/>
                  <a:pt x="5286" y="18720"/>
                  <a:pt x="5311" y="18713"/>
                </a:cubicBezTo>
                <a:cubicBezTo>
                  <a:pt x="5311" y="18707"/>
                  <a:pt x="5305" y="18700"/>
                  <a:pt x="5305" y="18693"/>
                </a:cubicBezTo>
                <a:close/>
                <a:moveTo>
                  <a:pt x="4535" y="18687"/>
                </a:moveTo>
                <a:cubicBezTo>
                  <a:pt x="4547" y="18733"/>
                  <a:pt x="4571" y="18785"/>
                  <a:pt x="4547" y="18824"/>
                </a:cubicBezTo>
                <a:cubicBezTo>
                  <a:pt x="4523" y="18791"/>
                  <a:pt x="4510" y="18752"/>
                  <a:pt x="4498" y="18700"/>
                </a:cubicBezTo>
                <a:cubicBezTo>
                  <a:pt x="4510" y="18693"/>
                  <a:pt x="4523" y="18693"/>
                  <a:pt x="4535" y="18687"/>
                </a:cubicBezTo>
                <a:close/>
                <a:moveTo>
                  <a:pt x="6197" y="18680"/>
                </a:moveTo>
                <a:cubicBezTo>
                  <a:pt x="6197" y="18687"/>
                  <a:pt x="6191" y="18687"/>
                  <a:pt x="6185" y="18687"/>
                </a:cubicBezTo>
                <a:cubicBezTo>
                  <a:pt x="6185" y="18687"/>
                  <a:pt x="6185" y="18693"/>
                  <a:pt x="6185" y="18693"/>
                </a:cubicBezTo>
                <a:cubicBezTo>
                  <a:pt x="6191" y="18693"/>
                  <a:pt x="6197" y="18687"/>
                  <a:pt x="6197" y="18687"/>
                </a:cubicBezTo>
                <a:cubicBezTo>
                  <a:pt x="6197" y="18687"/>
                  <a:pt x="6197" y="18680"/>
                  <a:pt x="6197" y="18680"/>
                </a:cubicBezTo>
                <a:close/>
                <a:moveTo>
                  <a:pt x="5354" y="18667"/>
                </a:moveTo>
                <a:cubicBezTo>
                  <a:pt x="5347" y="18674"/>
                  <a:pt x="5341" y="18687"/>
                  <a:pt x="5335" y="18707"/>
                </a:cubicBezTo>
                <a:cubicBezTo>
                  <a:pt x="5354" y="18693"/>
                  <a:pt x="5378" y="18680"/>
                  <a:pt x="5402" y="18667"/>
                </a:cubicBezTo>
                <a:cubicBezTo>
                  <a:pt x="5384" y="18667"/>
                  <a:pt x="5372" y="18661"/>
                  <a:pt x="5354" y="18667"/>
                </a:cubicBezTo>
                <a:close/>
                <a:moveTo>
                  <a:pt x="4602" y="18667"/>
                </a:moveTo>
                <a:cubicBezTo>
                  <a:pt x="4596" y="18680"/>
                  <a:pt x="4584" y="18700"/>
                  <a:pt x="4565" y="18713"/>
                </a:cubicBezTo>
                <a:cubicBezTo>
                  <a:pt x="4565" y="18700"/>
                  <a:pt x="4565" y="18693"/>
                  <a:pt x="4565" y="18680"/>
                </a:cubicBezTo>
                <a:cubicBezTo>
                  <a:pt x="4578" y="18674"/>
                  <a:pt x="4590" y="18674"/>
                  <a:pt x="4602" y="18667"/>
                </a:cubicBezTo>
                <a:close/>
                <a:moveTo>
                  <a:pt x="6087" y="18648"/>
                </a:moveTo>
                <a:cubicBezTo>
                  <a:pt x="6068" y="18654"/>
                  <a:pt x="6050" y="18661"/>
                  <a:pt x="6026" y="18661"/>
                </a:cubicBezTo>
                <a:cubicBezTo>
                  <a:pt x="6026" y="18661"/>
                  <a:pt x="6020" y="18667"/>
                  <a:pt x="6020" y="18674"/>
                </a:cubicBezTo>
                <a:cubicBezTo>
                  <a:pt x="6038" y="18674"/>
                  <a:pt x="6056" y="18674"/>
                  <a:pt x="6075" y="18667"/>
                </a:cubicBezTo>
                <a:cubicBezTo>
                  <a:pt x="6075" y="18661"/>
                  <a:pt x="6081" y="18654"/>
                  <a:pt x="6087" y="18648"/>
                </a:cubicBezTo>
                <a:close/>
                <a:moveTo>
                  <a:pt x="6099" y="18641"/>
                </a:moveTo>
                <a:cubicBezTo>
                  <a:pt x="6099" y="18648"/>
                  <a:pt x="6099" y="18654"/>
                  <a:pt x="6099" y="18661"/>
                </a:cubicBezTo>
                <a:cubicBezTo>
                  <a:pt x="6099" y="18661"/>
                  <a:pt x="6105" y="18661"/>
                  <a:pt x="6111" y="18661"/>
                </a:cubicBezTo>
                <a:cubicBezTo>
                  <a:pt x="6117" y="18654"/>
                  <a:pt x="6117" y="18648"/>
                  <a:pt x="6117" y="18641"/>
                </a:cubicBezTo>
                <a:cubicBezTo>
                  <a:pt x="6111" y="18641"/>
                  <a:pt x="6105" y="18648"/>
                  <a:pt x="6099" y="18641"/>
                </a:cubicBezTo>
                <a:close/>
                <a:moveTo>
                  <a:pt x="6368" y="18635"/>
                </a:moveTo>
                <a:cubicBezTo>
                  <a:pt x="6331" y="18648"/>
                  <a:pt x="6301" y="18654"/>
                  <a:pt x="6270" y="18661"/>
                </a:cubicBezTo>
                <a:cubicBezTo>
                  <a:pt x="6270" y="18667"/>
                  <a:pt x="6270" y="18667"/>
                  <a:pt x="6270" y="18674"/>
                </a:cubicBezTo>
                <a:cubicBezTo>
                  <a:pt x="6295" y="18667"/>
                  <a:pt x="6313" y="18667"/>
                  <a:pt x="6337" y="18661"/>
                </a:cubicBezTo>
                <a:cubicBezTo>
                  <a:pt x="6350" y="18654"/>
                  <a:pt x="6362" y="18648"/>
                  <a:pt x="6368" y="18635"/>
                </a:cubicBezTo>
                <a:close/>
                <a:moveTo>
                  <a:pt x="3924" y="18628"/>
                </a:moveTo>
                <a:cubicBezTo>
                  <a:pt x="3930" y="18648"/>
                  <a:pt x="3930" y="18667"/>
                  <a:pt x="3911" y="18687"/>
                </a:cubicBezTo>
                <a:cubicBezTo>
                  <a:pt x="3905" y="18667"/>
                  <a:pt x="3899" y="18648"/>
                  <a:pt x="3893" y="18635"/>
                </a:cubicBezTo>
                <a:cubicBezTo>
                  <a:pt x="3905" y="18635"/>
                  <a:pt x="3911" y="18628"/>
                  <a:pt x="3924" y="18628"/>
                </a:cubicBezTo>
                <a:close/>
                <a:moveTo>
                  <a:pt x="4755" y="18628"/>
                </a:moveTo>
                <a:cubicBezTo>
                  <a:pt x="4755" y="18641"/>
                  <a:pt x="4749" y="18654"/>
                  <a:pt x="4749" y="18667"/>
                </a:cubicBezTo>
                <a:cubicBezTo>
                  <a:pt x="4749" y="18667"/>
                  <a:pt x="4742" y="18661"/>
                  <a:pt x="4742" y="18667"/>
                </a:cubicBezTo>
                <a:cubicBezTo>
                  <a:pt x="4749" y="18667"/>
                  <a:pt x="4749" y="18674"/>
                  <a:pt x="4749" y="18674"/>
                </a:cubicBezTo>
                <a:cubicBezTo>
                  <a:pt x="4742" y="18706"/>
                  <a:pt x="4736" y="18733"/>
                  <a:pt x="4736" y="18765"/>
                </a:cubicBezTo>
                <a:cubicBezTo>
                  <a:pt x="4730" y="18765"/>
                  <a:pt x="4730" y="18765"/>
                  <a:pt x="4724" y="18765"/>
                </a:cubicBezTo>
                <a:cubicBezTo>
                  <a:pt x="4718" y="18778"/>
                  <a:pt x="4724" y="18785"/>
                  <a:pt x="4730" y="18791"/>
                </a:cubicBezTo>
                <a:cubicBezTo>
                  <a:pt x="4724" y="18804"/>
                  <a:pt x="4724" y="18824"/>
                  <a:pt x="4724" y="18837"/>
                </a:cubicBezTo>
                <a:cubicBezTo>
                  <a:pt x="4724" y="18824"/>
                  <a:pt x="4718" y="18811"/>
                  <a:pt x="4712" y="18804"/>
                </a:cubicBezTo>
                <a:cubicBezTo>
                  <a:pt x="4681" y="18817"/>
                  <a:pt x="4681" y="18850"/>
                  <a:pt x="4663" y="18869"/>
                </a:cubicBezTo>
                <a:cubicBezTo>
                  <a:pt x="4657" y="18830"/>
                  <a:pt x="4651" y="18791"/>
                  <a:pt x="4651" y="18746"/>
                </a:cubicBezTo>
                <a:cubicBezTo>
                  <a:pt x="4657" y="18713"/>
                  <a:pt x="4663" y="18674"/>
                  <a:pt x="4681" y="18654"/>
                </a:cubicBezTo>
                <a:cubicBezTo>
                  <a:pt x="4706" y="18641"/>
                  <a:pt x="4730" y="18635"/>
                  <a:pt x="4755" y="18628"/>
                </a:cubicBezTo>
                <a:close/>
                <a:moveTo>
                  <a:pt x="6191" y="18622"/>
                </a:moveTo>
                <a:cubicBezTo>
                  <a:pt x="6191" y="18635"/>
                  <a:pt x="6191" y="18641"/>
                  <a:pt x="6191" y="18648"/>
                </a:cubicBezTo>
                <a:cubicBezTo>
                  <a:pt x="6197" y="18648"/>
                  <a:pt x="6197" y="18648"/>
                  <a:pt x="6203" y="18648"/>
                </a:cubicBezTo>
                <a:cubicBezTo>
                  <a:pt x="6203" y="18635"/>
                  <a:pt x="6203" y="18628"/>
                  <a:pt x="6203" y="18622"/>
                </a:cubicBezTo>
                <a:cubicBezTo>
                  <a:pt x="6197" y="18622"/>
                  <a:pt x="6197" y="18622"/>
                  <a:pt x="6191" y="18622"/>
                </a:cubicBezTo>
                <a:close/>
                <a:moveTo>
                  <a:pt x="4156" y="18622"/>
                </a:moveTo>
                <a:cubicBezTo>
                  <a:pt x="4156" y="18635"/>
                  <a:pt x="4162" y="18641"/>
                  <a:pt x="4162" y="18654"/>
                </a:cubicBezTo>
                <a:cubicBezTo>
                  <a:pt x="4156" y="18654"/>
                  <a:pt x="4156" y="18661"/>
                  <a:pt x="4156" y="18667"/>
                </a:cubicBezTo>
                <a:cubicBezTo>
                  <a:pt x="4156" y="18667"/>
                  <a:pt x="4156" y="18667"/>
                  <a:pt x="4144" y="18661"/>
                </a:cubicBezTo>
                <a:cubicBezTo>
                  <a:pt x="4144" y="18654"/>
                  <a:pt x="4156" y="18648"/>
                  <a:pt x="4150" y="18641"/>
                </a:cubicBezTo>
                <a:cubicBezTo>
                  <a:pt x="4150" y="18641"/>
                  <a:pt x="4150" y="18641"/>
                  <a:pt x="4144" y="18641"/>
                </a:cubicBezTo>
                <a:cubicBezTo>
                  <a:pt x="4150" y="18635"/>
                  <a:pt x="4150" y="18622"/>
                  <a:pt x="4156" y="18622"/>
                </a:cubicBezTo>
                <a:close/>
                <a:moveTo>
                  <a:pt x="4015" y="18602"/>
                </a:moveTo>
                <a:cubicBezTo>
                  <a:pt x="4021" y="18622"/>
                  <a:pt x="4034" y="18635"/>
                  <a:pt x="4040" y="18648"/>
                </a:cubicBezTo>
                <a:cubicBezTo>
                  <a:pt x="4034" y="18648"/>
                  <a:pt x="4028" y="18648"/>
                  <a:pt x="4021" y="18654"/>
                </a:cubicBezTo>
                <a:cubicBezTo>
                  <a:pt x="4034" y="18661"/>
                  <a:pt x="4046" y="18674"/>
                  <a:pt x="4064" y="18680"/>
                </a:cubicBezTo>
                <a:cubicBezTo>
                  <a:pt x="4076" y="18693"/>
                  <a:pt x="4083" y="18700"/>
                  <a:pt x="4089" y="18713"/>
                </a:cubicBezTo>
                <a:cubicBezTo>
                  <a:pt x="4052" y="18720"/>
                  <a:pt x="4009" y="18733"/>
                  <a:pt x="3973" y="18739"/>
                </a:cubicBezTo>
                <a:cubicBezTo>
                  <a:pt x="3954" y="18707"/>
                  <a:pt x="3948" y="18667"/>
                  <a:pt x="3942" y="18622"/>
                </a:cubicBezTo>
                <a:cubicBezTo>
                  <a:pt x="3966" y="18615"/>
                  <a:pt x="3991" y="18609"/>
                  <a:pt x="4015" y="18602"/>
                </a:cubicBezTo>
                <a:close/>
                <a:moveTo>
                  <a:pt x="7590" y="18589"/>
                </a:moveTo>
                <a:cubicBezTo>
                  <a:pt x="7529" y="18635"/>
                  <a:pt x="7480" y="18707"/>
                  <a:pt x="7437" y="18798"/>
                </a:cubicBezTo>
                <a:cubicBezTo>
                  <a:pt x="7132" y="18830"/>
                  <a:pt x="7199" y="19643"/>
                  <a:pt x="7003" y="19799"/>
                </a:cubicBezTo>
                <a:cubicBezTo>
                  <a:pt x="6857" y="19858"/>
                  <a:pt x="6954" y="19448"/>
                  <a:pt x="6991" y="19344"/>
                </a:cubicBezTo>
                <a:cubicBezTo>
                  <a:pt x="7077" y="19090"/>
                  <a:pt x="7239" y="18908"/>
                  <a:pt x="7408" y="18739"/>
                </a:cubicBezTo>
                <a:lnTo>
                  <a:pt x="7543" y="18605"/>
                </a:lnTo>
                <a:lnTo>
                  <a:pt x="7545" y="18603"/>
                </a:lnTo>
                <a:cubicBezTo>
                  <a:pt x="7562" y="18595"/>
                  <a:pt x="7578" y="18589"/>
                  <a:pt x="7590" y="18589"/>
                </a:cubicBezTo>
                <a:close/>
                <a:moveTo>
                  <a:pt x="6301" y="18589"/>
                </a:moveTo>
                <a:cubicBezTo>
                  <a:pt x="6288" y="18596"/>
                  <a:pt x="6276" y="18596"/>
                  <a:pt x="6264" y="18602"/>
                </a:cubicBezTo>
                <a:cubicBezTo>
                  <a:pt x="6264" y="18609"/>
                  <a:pt x="6264" y="18622"/>
                  <a:pt x="6264" y="18628"/>
                </a:cubicBezTo>
                <a:cubicBezTo>
                  <a:pt x="6276" y="18628"/>
                  <a:pt x="6288" y="18622"/>
                  <a:pt x="6301" y="18615"/>
                </a:cubicBezTo>
                <a:cubicBezTo>
                  <a:pt x="6301" y="18609"/>
                  <a:pt x="6301" y="18596"/>
                  <a:pt x="6301" y="18589"/>
                </a:cubicBezTo>
                <a:close/>
                <a:moveTo>
                  <a:pt x="4193" y="18589"/>
                </a:moveTo>
                <a:cubicBezTo>
                  <a:pt x="4193" y="18596"/>
                  <a:pt x="4193" y="18596"/>
                  <a:pt x="4193" y="18602"/>
                </a:cubicBezTo>
                <a:cubicBezTo>
                  <a:pt x="4193" y="18609"/>
                  <a:pt x="4186" y="18609"/>
                  <a:pt x="4186" y="18615"/>
                </a:cubicBezTo>
                <a:cubicBezTo>
                  <a:pt x="4186" y="18602"/>
                  <a:pt x="4193" y="18596"/>
                  <a:pt x="4193" y="18589"/>
                </a:cubicBezTo>
                <a:close/>
                <a:moveTo>
                  <a:pt x="4406" y="18583"/>
                </a:moveTo>
                <a:cubicBezTo>
                  <a:pt x="4406" y="18596"/>
                  <a:pt x="4406" y="18615"/>
                  <a:pt x="4413" y="18628"/>
                </a:cubicBezTo>
                <a:cubicBezTo>
                  <a:pt x="4388" y="18641"/>
                  <a:pt x="4364" y="18648"/>
                  <a:pt x="4339" y="18648"/>
                </a:cubicBezTo>
                <a:cubicBezTo>
                  <a:pt x="4364" y="18628"/>
                  <a:pt x="4388" y="18609"/>
                  <a:pt x="4406" y="18583"/>
                </a:cubicBezTo>
                <a:close/>
                <a:moveTo>
                  <a:pt x="7567" y="18580"/>
                </a:moveTo>
                <a:lnTo>
                  <a:pt x="7543" y="18605"/>
                </a:lnTo>
                <a:lnTo>
                  <a:pt x="7490" y="18635"/>
                </a:lnTo>
                <a:cubicBezTo>
                  <a:pt x="7451" y="18659"/>
                  <a:pt x="7410" y="18687"/>
                  <a:pt x="7376" y="18700"/>
                </a:cubicBezTo>
                <a:cubicBezTo>
                  <a:pt x="7437" y="18668"/>
                  <a:pt x="7500" y="18630"/>
                  <a:pt x="7562" y="18584"/>
                </a:cubicBezTo>
                <a:close/>
                <a:moveTo>
                  <a:pt x="5793" y="18576"/>
                </a:moveTo>
                <a:cubicBezTo>
                  <a:pt x="5787" y="18583"/>
                  <a:pt x="5781" y="18589"/>
                  <a:pt x="5775" y="18596"/>
                </a:cubicBezTo>
                <a:cubicBezTo>
                  <a:pt x="5781" y="18609"/>
                  <a:pt x="5787" y="18615"/>
                  <a:pt x="5793" y="18615"/>
                </a:cubicBezTo>
                <a:cubicBezTo>
                  <a:pt x="5800" y="18615"/>
                  <a:pt x="5800" y="18609"/>
                  <a:pt x="5806" y="18609"/>
                </a:cubicBezTo>
                <a:cubicBezTo>
                  <a:pt x="5800" y="18602"/>
                  <a:pt x="5793" y="18589"/>
                  <a:pt x="5793" y="18576"/>
                </a:cubicBezTo>
                <a:close/>
                <a:moveTo>
                  <a:pt x="4156" y="18576"/>
                </a:moveTo>
                <a:cubicBezTo>
                  <a:pt x="4156" y="18589"/>
                  <a:pt x="4156" y="18602"/>
                  <a:pt x="4162" y="18615"/>
                </a:cubicBezTo>
                <a:cubicBezTo>
                  <a:pt x="4156" y="18615"/>
                  <a:pt x="4156" y="18609"/>
                  <a:pt x="4150" y="18609"/>
                </a:cubicBezTo>
                <a:cubicBezTo>
                  <a:pt x="4156" y="18602"/>
                  <a:pt x="4150" y="18583"/>
                  <a:pt x="4156" y="18576"/>
                </a:cubicBezTo>
                <a:close/>
                <a:moveTo>
                  <a:pt x="6600" y="18570"/>
                </a:moveTo>
                <a:cubicBezTo>
                  <a:pt x="6539" y="18589"/>
                  <a:pt x="6478" y="18602"/>
                  <a:pt x="6417" y="18622"/>
                </a:cubicBezTo>
                <a:cubicBezTo>
                  <a:pt x="6417" y="18622"/>
                  <a:pt x="6411" y="18622"/>
                  <a:pt x="6411" y="18628"/>
                </a:cubicBezTo>
                <a:cubicBezTo>
                  <a:pt x="6411" y="18628"/>
                  <a:pt x="6411" y="18635"/>
                  <a:pt x="6417" y="18635"/>
                </a:cubicBezTo>
                <a:cubicBezTo>
                  <a:pt x="6429" y="18635"/>
                  <a:pt x="6435" y="18628"/>
                  <a:pt x="6441" y="18622"/>
                </a:cubicBezTo>
                <a:cubicBezTo>
                  <a:pt x="6441" y="18622"/>
                  <a:pt x="6447" y="18628"/>
                  <a:pt x="6447" y="18635"/>
                </a:cubicBezTo>
                <a:cubicBezTo>
                  <a:pt x="6502" y="18622"/>
                  <a:pt x="6557" y="18609"/>
                  <a:pt x="6612" y="18589"/>
                </a:cubicBezTo>
                <a:cubicBezTo>
                  <a:pt x="6606" y="18583"/>
                  <a:pt x="6606" y="18576"/>
                  <a:pt x="6600" y="18570"/>
                </a:cubicBezTo>
                <a:close/>
                <a:moveTo>
                  <a:pt x="4211" y="18557"/>
                </a:moveTo>
                <a:cubicBezTo>
                  <a:pt x="4211" y="18557"/>
                  <a:pt x="4217" y="18557"/>
                  <a:pt x="4217" y="18557"/>
                </a:cubicBezTo>
                <a:cubicBezTo>
                  <a:pt x="4217" y="18563"/>
                  <a:pt x="4217" y="18570"/>
                  <a:pt x="4217" y="18576"/>
                </a:cubicBezTo>
                <a:cubicBezTo>
                  <a:pt x="4217" y="18576"/>
                  <a:pt x="4217" y="18576"/>
                  <a:pt x="4211" y="18576"/>
                </a:cubicBezTo>
                <a:cubicBezTo>
                  <a:pt x="4211" y="18576"/>
                  <a:pt x="4205" y="18570"/>
                  <a:pt x="4205" y="18563"/>
                </a:cubicBezTo>
                <a:cubicBezTo>
                  <a:pt x="4205" y="18563"/>
                  <a:pt x="4211" y="18557"/>
                  <a:pt x="4211" y="18557"/>
                </a:cubicBezTo>
                <a:close/>
                <a:moveTo>
                  <a:pt x="6447" y="18544"/>
                </a:moveTo>
                <a:cubicBezTo>
                  <a:pt x="6423" y="18557"/>
                  <a:pt x="6405" y="18563"/>
                  <a:pt x="6380" y="18570"/>
                </a:cubicBezTo>
                <a:cubicBezTo>
                  <a:pt x="6386" y="18576"/>
                  <a:pt x="6398" y="18583"/>
                  <a:pt x="6405" y="18589"/>
                </a:cubicBezTo>
                <a:cubicBezTo>
                  <a:pt x="6429" y="18583"/>
                  <a:pt x="6447" y="18576"/>
                  <a:pt x="6472" y="18570"/>
                </a:cubicBezTo>
                <a:cubicBezTo>
                  <a:pt x="6472" y="18563"/>
                  <a:pt x="6466" y="18557"/>
                  <a:pt x="6459" y="18550"/>
                </a:cubicBezTo>
                <a:cubicBezTo>
                  <a:pt x="6459" y="18550"/>
                  <a:pt x="6459" y="18557"/>
                  <a:pt x="6459" y="18557"/>
                </a:cubicBezTo>
                <a:cubicBezTo>
                  <a:pt x="6453" y="18550"/>
                  <a:pt x="6453" y="18550"/>
                  <a:pt x="6447" y="18544"/>
                </a:cubicBezTo>
                <a:close/>
                <a:moveTo>
                  <a:pt x="5702" y="18537"/>
                </a:moveTo>
                <a:cubicBezTo>
                  <a:pt x="5696" y="18537"/>
                  <a:pt x="5683" y="18537"/>
                  <a:pt x="5677" y="18544"/>
                </a:cubicBezTo>
                <a:cubicBezTo>
                  <a:pt x="5561" y="18648"/>
                  <a:pt x="5451" y="18759"/>
                  <a:pt x="5347" y="18856"/>
                </a:cubicBezTo>
                <a:cubicBezTo>
                  <a:pt x="5421" y="18817"/>
                  <a:pt x="5482" y="18765"/>
                  <a:pt x="5537" y="18713"/>
                </a:cubicBezTo>
                <a:cubicBezTo>
                  <a:pt x="5543" y="18707"/>
                  <a:pt x="5543" y="18700"/>
                  <a:pt x="5543" y="18700"/>
                </a:cubicBezTo>
                <a:cubicBezTo>
                  <a:pt x="5549" y="18700"/>
                  <a:pt x="5549" y="18700"/>
                  <a:pt x="5555" y="18700"/>
                </a:cubicBezTo>
                <a:cubicBezTo>
                  <a:pt x="5567" y="18687"/>
                  <a:pt x="5573" y="18680"/>
                  <a:pt x="5586" y="18674"/>
                </a:cubicBezTo>
                <a:cubicBezTo>
                  <a:pt x="5580" y="18680"/>
                  <a:pt x="5567" y="18680"/>
                  <a:pt x="5561" y="18674"/>
                </a:cubicBezTo>
                <a:cubicBezTo>
                  <a:pt x="5573" y="18661"/>
                  <a:pt x="5580" y="18641"/>
                  <a:pt x="5592" y="18628"/>
                </a:cubicBezTo>
                <a:cubicBezTo>
                  <a:pt x="5635" y="18602"/>
                  <a:pt x="5683" y="18583"/>
                  <a:pt x="5702" y="18537"/>
                </a:cubicBezTo>
                <a:close/>
                <a:moveTo>
                  <a:pt x="4400" y="18511"/>
                </a:moveTo>
                <a:cubicBezTo>
                  <a:pt x="4382" y="18557"/>
                  <a:pt x="4364" y="18596"/>
                  <a:pt x="4339" y="18622"/>
                </a:cubicBezTo>
                <a:cubicBezTo>
                  <a:pt x="4315" y="18596"/>
                  <a:pt x="4266" y="18628"/>
                  <a:pt x="4266" y="18667"/>
                </a:cubicBezTo>
                <a:cubicBezTo>
                  <a:pt x="4248" y="18609"/>
                  <a:pt x="4266" y="18570"/>
                  <a:pt x="4296" y="18537"/>
                </a:cubicBezTo>
                <a:cubicBezTo>
                  <a:pt x="4327" y="18531"/>
                  <a:pt x="4364" y="18518"/>
                  <a:pt x="4400" y="18511"/>
                </a:cubicBezTo>
                <a:close/>
                <a:moveTo>
                  <a:pt x="8244" y="18472"/>
                </a:moveTo>
                <a:cubicBezTo>
                  <a:pt x="8103" y="18707"/>
                  <a:pt x="7712" y="18908"/>
                  <a:pt x="7810" y="19298"/>
                </a:cubicBezTo>
                <a:cubicBezTo>
                  <a:pt x="7822" y="18876"/>
                  <a:pt x="8158" y="18830"/>
                  <a:pt x="8244" y="18472"/>
                </a:cubicBezTo>
                <a:close/>
                <a:moveTo>
                  <a:pt x="6875" y="18472"/>
                </a:moveTo>
                <a:cubicBezTo>
                  <a:pt x="6802" y="18498"/>
                  <a:pt x="6722" y="18531"/>
                  <a:pt x="6649" y="18550"/>
                </a:cubicBezTo>
                <a:cubicBezTo>
                  <a:pt x="6637" y="18557"/>
                  <a:pt x="6631" y="18570"/>
                  <a:pt x="6624" y="18583"/>
                </a:cubicBezTo>
                <a:cubicBezTo>
                  <a:pt x="6643" y="18576"/>
                  <a:pt x="6655" y="18576"/>
                  <a:pt x="6673" y="18570"/>
                </a:cubicBezTo>
                <a:cubicBezTo>
                  <a:pt x="6728" y="18557"/>
                  <a:pt x="6783" y="18531"/>
                  <a:pt x="6838" y="18511"/>
                </a:cubicBezTo>
                <a:cubicBezTo>
                  <a:pt x="6844" y="18511"/>
                  <a:pt x="6851" y="18505"/>
                  <a:pt x="6857" y="18498"/>
                </a:cubicBezTo>
                <a:cubicBezTo>
                  <a:pt x="6863" y="18498"/>
                  <a:pt x="6875" y="18498"/>
                  <a:pt x="6881" y="18498"/>
                </a:cubicBezTo>
                <a:cubicBezTo>
                  <a:pt x="6893" y="18498"/>
                  <a:pt x="6906" y="18492"/>
                  <a:pt x="6918" y="18485"/>
                </a:cubicBezTo>
                <a:cubicBezTo>
                  <a:pt x="6899" y="18485"/>
                  <a:pt x="6887" y="18485"/>
                  <a:pt x="6869" y="18485"/>
                </a:cubicBezTo>
                <a:cubicBezTo>
                  <a:pt x="6869" y="18479"/>
                  <a:pt x="6875" y="18479"/>
                  <a:pt x="6875" y="18472"/>
                </a:cubicBezTo>
                <a:close/>
                <a:moveTo>
                  <a:pt x="4578" y="18459"/>
                </a:moveTo>
                <a:cubicBezTo>
                  <a:pt x="4596" y="18492"/>
                  <a:pt x="4608" y="18531"/>
                  <a:pt x="4614" y="18563"/>
                </a:cubicBezTo>
                <a:cubicBezTo>
                  <a:pt x="4571" y="18583"/>
                  <a:pt x="4529" y="18596"/>
                  <a:pt x="4486" y="18609"/>
                </a:cubicBezTo>
                <a:cubicBezTo>
                  <a:pt x="4486" y="18570"/>
                  <a:pt x="4486" y="18524"/>
                  <a:pt x="4480" y="18485"/>
                </a:cubicBezTo>
                <a:cubicBezTo>
                  <a:pt x="4516" y="18479"/>
                  <a:pt x="4547" y="18466"/>
                  <a:pt x="4578" y="18459"/>
                </a:cubicBezTo>
                <a:close/>
                <a:moveTo>
                  <a:pt x="5787" y="18446"/>
                </a:moveTo>
                <a:cubicBezTo>
                  <a:pt x="5769" y="18466"/>
                  <a:pt x="5745" y="18485"/>
                  <a:pt x="5714" y="18511"/>
                </a:cubicBezTo>
                <a:cubicBezTo>
                  <a:pt x="5726" y="18524"/>
                  <a:pt x="5732" y="18531"/>
                  <a:pt x="5738" y="18544"/>
                </a:cubicBezTo>
                <a:cubicBezTo>
                  <a:pt x="5751" y="18531"/>
                  <a:pt x="5769" y="18511"/>
                  <a:pt x="5781" y="18498"/>
                </a:cubicBezTo>
                <a:cubicBezTo>
                  <a:pt x="5781" y="18479"/>
                  <a:pt x="5787" y="18466"/>
                  <a:pt x="5787" y="18446"/>
                </a:cubicBezTo>
                <a:close/>
                <a:moveTo>
                  <a:pt x="4125" y="18446"/>
                </a:moveTo>
                <a:cubicBezTo>
                  <a:pt x="4131" y="18453"/>
                  <a:pt x="4131" y="18459"/>
                  <a:pt x="4138" y="18466"/>
                </a:cubicBezTo>
                <a:cubicBezTo>
                  <a:pt x="4125" y="18472"/>
                  <a:pt x="4119" y="18459"/>
                  <a:pt x="4113" y="18472"/>
                </a:cubicBezTo>
                <a:cubicBezTo>
                  <a:pt x="4107" y="18479"/>
                  <a:pt x="4113" y="18479"/>
                  <a:pt x="4113" y="18485"/>
                </a:cubicBezTo>
                <a:cubicBezTo>
                  <a:pt x="4107" y="18485"/>
                  <a:pt x="4107" y="18485"/>
                  <a:pt x="4107" y="18485"/>
                </a:cubicBezTo>
                <a:cubicBezTo>
                  <a:pt x="4107" y="18472"/>
                  <a:pt x="4107" y="18466"/>
                  <a:pt x="4101" y="18453"/>
                </a:cubicBezTo>
                <a:cubicBezTo>
                  <a:pt x="4101" y="18453"/>
                  <a:pt x="4101" y="18459"/>
                  <a:pt x="4107" y="18459"/>
                </a:cubicBezTo>
                <a:cubicBezTo>
                  <a:pt x="4113" y="18453"/>
                  <a:pt x="4119" y="18453"/>
                  <a:pt x="4125" y="18446"/>
                </a:cubicBezTo>
                <a:close/>
                <a:moveTo>
                  <a:pt x="10773" y="18414"/>
                </a:moveTo>
                <a:cubicBezTo>
                  <a:pt x="10883" y="18570"/>
                  <a:pt x="11097" y="18726"/>
                  <a:pt x="11250" y="18817"/>
                </a:cubicBezTo>
                <a:cubicBezTo>
                  <a:pt x="11146" y="18641"/>
                  <a:pt x="10951" y="18537"/>
                  <a:pt x="10773" y="18414"/>
                </a:cubicBezTo>
                <a:close/>
                <a:moveTo>
                  <a:pt x="4742" y="18414"/>
                </a:moveTo>
                <a:cubicBezTo>
                  <a:pt x="4742" y="18420"/>
                  <a:pt x="4736" y="18427"/>
                  <a:pt x="4730" y="18427"/>
                </a:cubicBezTo>
                <a:cubicBezTo>
                  <a:pt x="4736" y="18446"/>
                  <a:pt x="4742" y="18492"/>
                  <a:pt x="4730" y="18505"/>
                </a:cubicBezTo>
                <a:cubicBezTo>
                  <a:pt x="4736" y="18505"/>
                  <a:pt x="4736" y="18511"/>
                  <a:pt x="4736" y="18518"/>
                </a:cubicBezTo>
                <a:cubicBezTo>
                  <a:pt x="4718" y="18524"/>
                  <a:pt x="4706" y="18531"/>
                  <a:pt x="4688" y="18537"/>
                </a:cubicBezTo>
                <a:cubicBezTo>
                  <a:pt x="4700" y="18498"/>
                  <a:pt x="4700" y="18466"/>
                  <a:pt x="4700" y="18427"/>
                </a:cubicBezTo>
                <a:cubicBezTo>
                  <a:pt x="4712" y="18420"/>
                  <a:pt x="4730" y="18420"/>
                  <a:pt x="4742" y="18414"/>
                </a:cubicBezTo>
                <a:close/>
                <a:moveTo>
                  <a:pt x="5690" y="18407"/>
                </a:moveTo>
                <a:cubicBezTo>
                  <a:pt x="5683" y="18414"/>
                  <a:pt x="5671" y="18420"/>
                  <a:pt x="5659" y="18427"/>
                </a:cubicBezTo>
                <a:cubicBezTo>
                  <a:pt x="5659" y="18433"/>
                  <a:pt x="5653" y="18440"/>
                  <a:pt x="5653" y="18440"/>
                </a:cubicBezTo>
                <a:cubicBezTo>
                  <a:pt x="5622" y="18472"/>
                  <a:pt x="5567" y="18485"/>
                  <a:pt x="5537" y="18518"/>
                </a:cubicBezTo>
                <a:cubicBezTo>
                  <a:pt x="5525" y="18537"/>
                  <a:pt x="5525" y="18563"/>
                  <a:pt x="5512" y="18576"/>
                </a:cubicBezTo>
                <a:cubicBezTo>
                  <a:pt x="5573" y="18531"/>
                  <a:pt x="5635" y="18472"/>
                  <a:pt x="5696" y="18420"/>
                </a:cubicBezTo>
                <a:cubicBezTo>
                  <a:pt x="5696" y="18420"/>
                  <a:pt x="5690" y="18420"/>
                  <a:pt x="5690" y="18420"/>
                </a:cubicBezTo>
                <a:cubicBezTo>
                  <a:pt x="5690" y="18414"/>
                  <a:pt x="5690" y="18414"/>
                  <a:pt x="5690" y="18407"/>
                </a:cubicBezTo>
                <a:close/>
                <a:moveTo>
                  <a:pt x="10627" y="18407"/>
                </a:moveTo>
                <a:cubicBezTo>
                  <a:pt x="10798" y="18609"/>
                  <a:pt x="10963" y="18817"/>
                  <a:pt x="11189" y="18980"/>
                </a:cubicBezTo>
                <a:cubicBezTo>
                  <a:pt x="11054" y="18752"/>
                  <a:pt x="10841" y="18576"/>
                  <a:pt x="10627" y="18407"/>
                </a:cubicBezTo>
                <a:close/>
                <a:moveTo>
                  <a:pt x="4785" y="18401"/>
                </a:moveTo>
                <a:cubicBezTo>
                  <a:pt x="4773" y="18440"/>
                  <a:pt x="4767" y="18472"/>
                  <a:pt x="4761" y="18511"/>
                </a:cubicBezTo>
                <a:cubicBezTo>
                  <a:pt x="4761" y="18511"/>
                  <a:pt x="4755" y="18518"/>
                  <a:pt x="4749" y="18518"/>
                </a:cubicBezTo>
                <a:cubicBezTo>
                  <a:pt x="4749" y="18498"/>
                  <a:pt x="4749" y="18479"/>
                  <a:pt x="4755" y="18466"/>
                </a:cubicBezTo>
                <a:cubicBezTo>
                  <a:pt x="4736" y="18453"/>
                  <a:pt x="4755" y="18433"/>
                  <a:pt x="4761" y="18407"/>
                </a:cubicBezTo>
                <a:cubicBezTo>
                  <a:pt x="4767" y="18407"/>
                  <a:pt x="4779" y="18401"/>
                  <a:pt x="4785" y="18401"/>
                </a:cubicBezTo>
                <a:close/>
                <a:moveTo>
                  <a:pt x="5745" y="18381"/>
                </a:moveTo>
                <a:cubicBezTo>
                  <a:pt x="5732" y="18388"/>
                  <a:pt x="5720" y="18394"/>
                  <a:pt x="5708" y="18401"/>
                </a:cubicBezTo>
                <a:cubicBezTo>
                  <a:pt x="5708" y="18407"/>
                  <a:pt x="5702" y="18414"/>
                  <a:pt x="5702" y="18420"/>
                </a:cubicBezTo>
                <a:cubicBezTo>
                  <a:pt x="5720" y="18407"/>
                  <a:pt x="5732" y="18394"/>
                  <a:pt x="5745" y="18381"/>
                </a:cubicBezTo>
                <a:close/>
                <a:moveTo>
                  <a:pt x="5910" y="18349"/>
                </a:moveTo>
                <a:cubicBezTo>
                  <a:pt x="5879" y="18368"/>
                  <a:pt x="5855" y="18388"/>
                  <a:pt x="5824" y="18414"/>
                </a:cubicBezTo>
                <a:cubicBezTo>
                  <a:pt x="5830" y="18420"/>
                  <a:pt x="5842" y="18420"/>
                  <a:pt x="5855" y="18427"/>
                </a:cubicBezTo>
                <a:cubicBezTo>
                  <a:pt x="5873" y="18407"/>
                  <a:pt x="5891" y="18394"/>
                  <a:pt x="5916" y="18375"/>
                </a:cubicBezTo>
                <a:cubicBezTo>
                  <a:pt x="5910" y="18375"/>
                  <a:pt x="5910" y="18375"/>
                  <a:pt x="5910" y="18375"/>
                </a:cubicBezTo>
                <a:cubicBezTo>
                  <a:pt x="5910" y="18368"/>
                  <a:pt x="5910" y="18355"/>
                  <a:pt x="5910" y="18349"/>
                </a:cubicBezTo>
                <a:close/>
                <a:moveTo>
                  <a:pt x="6881" y="18342"/>
                </a:moveTo>
                <a:cubicBezTo>
                  <a:pt x="6869" y="18349"/>
                  <a:pt x="6863" y="18349"/>
                  <a:pt x="6857" y="18355"/>
                </a:cubicBezTo>
                <a:cubicBezTo>
                  <a:pt x="6838" y="18394"/>
                  <a:pt x="6808" y="18414"/>
                  <a:pt x="6747" y="18414"/>
                </a:cubicBezTo>
                <a:cubicBezTo>
                  <a:pt x="6716" y="18433"/>
                  <a:pt x="6686" y="18446"/>
                  <a:pt x="6655" y="18459"/>
                </a:cubicBezTo>
                <a:cubicBezTo>
                  <a:pt x="6661" y="18466"/>
                  <a:pt x="6661" y="18466"/>
                  <a:pt x="6667" y="18466"/>
                </a:cubicBezTo>
                <a:cubicBezTo>
                  <a:pt x="6667" y="18466"/>
                  <a:pt x="6667" y="18472"/>
                  <a:pt x="6667" y="18472"/>
                </a:cubicBezTo>
                <a:cubicBezTo>
                  <a:pt x="6661" y="18472"/>
                  <a:pt x="6655" y="18466"/>
                  <a:pt x="6649" y="18466"/>
                </a:cubicBezTo>
                <a:cubicBezTo>
                  <a:pt x="6600" y="18492"/>
                  <a:pt x="6545" y="18511"/>
                  <a:pt x="6490" y="18531"/>
                </a:cubicBezTo>
                <a:cubicBezTo>
                  <a:pt x="6490" y="18537"/>
                  <a:pt x="6490" y="18550"/>
                  <a:pt x="6490" y="18563"/>
                </a:cubicBezTo>
                <a:cubicBezTo>
                  <a:pt x="6514" y="18557"/>
                  <a:pt x="6545" y="18544"/>
                  <a:pt x="6569" y="18537"/>
                </a:cubicBezTo>
                <a:cubicBezTo>
                  <a:pt x="6563" y="18531"/>
                  <a:pt x="6551" y="18524"/>
                  <a:pt x="6539" y="18518"/>
                </a:cubicBezTo>
                <a:cubicBezTo>
                  <a:pt x="6557" y="18518"/>
                  <a:pt x="6582" y="18518"/>
                  <a:pt x="6606" y="18524"/>
                </a:cubicBezTo>
                <a:cubicBezTo>
                  <a:pt x="6655" y="18511"/>
                  <a:pt x="6698" y="18492"/>
                  <a:pt x="6741" y="18472"/>
                </a:cubicBezTo>
                <a:cubicBezTo>
                  <a:pt x="6741" y="18472"/>
                  <a:pt x="6741" y="18466"/>
                  <a:pt x="6741" y="18466"/>
                </a:cubicBezTo>
                <a:cubicBezTo>
                  <a:pt x="6753" y="18466"/>
                  <a:pt x="6759" y="18466"/>
                  <a:pt x="6765" y="18466"/>
                </a:cubicBezTo>
                <a:cubicBezTo>
                  <a:pt x="6820" y="18440"/>
                  <a:pt x="6875" y="18414"/>
                  <a:pt x="6924" y="18388"/>
                </a:cubicBezTo>
                <a:cubicBezTo>
                  <a:pt x="6906" y="18388"/>
                  <a:pt x="6893" y="18394"/>
                  <a:pt x="6875" y="18381"/>
                </a:cubicBezTo>
                <a:cubicBezTo>
                  <a:pt x="6875" y="18368"/>
                  <a:pt x="6881" y="18355"/>
                  <a:pt x="6881" y="18342"/>
                </a:cubicBezTo>
                <a:close/>
                <a:moveTo>
                  <a:pt x="4492" y="18342"/>
                </a:moveTo>
                <a:cubicBezTo>
                  <a:pt x="4504" y="18355"/>
                  <a:pt x="4516" y="18368"/>
                  <a:pt x="4529" y="18388"/>
                </a:cubicBezTo>
                <a:cubicBezTo>
                  <a:pt x="4516" y="18394"/>
                  <a:pt x="4498" y="18394"/>
                  <a:pt x="4486" y="18401"/>
                </a:cubicBezTo>
                <a:cubicBezTo>
                  <a:pt x="4492" y="18381"/>
                  <a:pt x="4492" y="18362"/>
                  <a:pt x="4492" y="18342"/>
                </a:cubicBezTo>
                <a:close/>
                <a:moveTo>
                  <a:pt x="6301" y="18336"/>
                </a:moveTo>
                <a:cubicBezTo>
                  <a:pt x="6288" y="18342"/>
                  <a:pt x="6270" y="18342"/>
                  <a:pt x="6258" y="18342"/>
                </a:cubicBezTo>
                <a:cubicBezTo>
                  <a:pt x="6240" y="18355"/>
                  <a:pt x="6215" y="18362"/>
                  <a:pt x="6197" y="18375"/>
                </a:cubicBezTo>
                <a:cubicBezTo>
                  <a:pt x="6233" y="18362"/>
                  <a:pt x="6270" y="18349"/>
                  <a:pt x="6301" y="18336"/>
                </a:cubicBezTo>
                <a:close/>
                <a:moveTo>
                  <a:pt x="5097" y="18336"/>
                </a:moveTo>
                <a:cubicBezTo>
                  <a:pt x="5115" y="18336"/>
                  <a:pt x="5134" y="18342"/>
                  <a:pt x="5134" y="18355"/>
                </a:cubicBezTo>
                <a:cubicBezTo>
                  <a:pt x="5127" y="18362"/>
                  <a:pt x="5115" y="18362"/>
                  <a:pt x="5109" y="18368"/>
                </a:cubicBezTo>
                <a:cubicBezTo>
                  <a:pt x="5109" y="18355"/>
                  <a:pt x="5103" y="18349"/>
                  <a:pt x="5097" y="18336"/>
                </a:cubicBezTo>
                <a:close/>
                <a:moveTo>
                  <a:pt x="4639" y="18303"/>
                </a:moveTo>
                <a:cubicBezTo>
                  <a:pt x="4639" y="18316"/>
                  <a:pt x="4639" y="18323"/>
                  <a:pt x="4639" y="18342"/>
                </a:cubicBezTo>
                <a:cubicBezTo>
                  <a:pt x="4633" y="18342"/>
                  <a:pt x="4633" y="18342"/>
                  <a:pt x="4633" y="18342"/>
                </a:cubicBezTo>
                <a:cubicBezTo>
                  <a:pt x="4639" y="18329"/>
                  <a:pt x="4639" y="18316"/>
                  <a:pt x="4639" y="18303"/>
                </a:cubicBezTo>
                <a:close/>
                <a:moveTo>
                  <a:pt x="4565" y="18284"/>
                </a:moveTo>
                <a:cubicBezTo>
                  <a:pt x="4571" y="18297"/>
                  <a:pt x="4584" y="18303"/>
                  <a:pt x="4596" y="18310"/>
                </a:cubicBezTo>
                <a:cubicBezTo>
                  <a:pt x="4596" y="18297"/>
                  <a:pt x="4590" y="18284"/>
                  <a:pt x="4596" y="18284"/>
                </a:cubicBezTo>
                <a:cubicBezTo>
                  <a:pt x="4608" y="18303"/>
                  <a:pt x="4608" y="18329"/>
                  <a:pt x="4608" y="18355"/>
                </a:cubicBezTo>
                <a:cubicBezTo>
                  <a:pt x="4602" y="18355"/>
                  <a:pt x="4590" y="18362"/>
                  <a:pt x="4578" y="18368"/>
                </a:cubicBezTo>
                <a:cubicBezTo>
                  <a:pt x="4565" y="18349"/>
                  <a:pt x="4553" y="18336"/>
                  <a:pt x="4541" y="18323"/>
                </a:cubicBezTo>
                <a:cubicBezTo>
                  <a:pt x="4547" y="18310"/>
                  <a:pt x="4559" y="18297"/>
                  <a:pt x="4565" y="18284"/>
                </a:cubicBezTo>
                <a:close/>
                <a:moveTo>
                  <a:pt x="6013" y="18271"/>
                </a:moveTo>
                <a:cubicBezTo>
                  <a:pt x="6001" y="18277"/>
                  <a:pt x="5989" y="18290"/>
                  <a:pt x="5977" y="18297"/>
                </a:cubicBezTo>
                <a:cubicBezTo>
                  <a:pt x="5983" y="18297"/>
                  <a:pt x="5983" y="18297"/>
                  <a:pt x="5989" y="18297"/>
                </a:cubicBezTo>
                <a:cubicBezTo>
                  <a:pt x="5995" y="18290"/>
                  <a:pt x="6007" y="18284"/>
                  <a:pt x="6013" y="18271"/>
                </a:cubicBezTo>
                <a:close/>
                <a:moveTo>
                  <a:pt x="4553" y="18245"/>
                </a:moveTo>
                <a:cubicBezTo>
                  <a:pt x="4553" y="18245"/>
                  <a:pt x="4547" y="18251"/>
                  <a:pt x="4553" y="18258"/>
                </a:cubicBezTo>
                <a:cubicBezTo>
                  <a:pt x="4547" y="18258"/>
                  <a:pt x="4547" y="18264"/>
                  <a:pt x="4541" y="18264"/>
                </a:cubicBezTo>
                <a:cubicBezTo>
                  <a:pt x="4541" y="18264"/>
                  <a:pt x="4547" y="18238"/>
                  <a:pt x="4553" y="18245"/>
                </a:cubicBezTo>
                <a:close/>
                <a:moveTo>
                  <a:pt x="4113" y="18232"/>
                </a:moveTo>
                <a:cubicBezTo>
                  <a:pt x="4150" y="18251"/>
                  <a:pt x="4180" y="18271"/>
                  <a:pt x="4223" y="18277"/>
                </a:cubicBezTo>
                <a:cubicBezTo>
                  <a:pt x="4217" y="18277"/>
                  <a:pt x="4205" y="18297"/>
                  <a:pt x="4217" y="18297"/>
                </a:cubicBezTo>
                <a:cubicBezTo>
                  <a:pt x="4254" y="18297"/>
                  <a:pt x="4290" y="18284"/>
                  <a:pt x="4327" y="18271"/>
                </a:cubicBezTo>
                <a:cubicBezTo>
                  <a:pt x="4333" y="18277"/>
                  <a:pt x="4333" y="18277"/>
                  <a:pt x="4339" y="18277"/>
                </a:cubicBezTo>
                <a:cubicBezTo>
                  <a:pt x="4339" y="18277"/>
                  <a:pt x="4339" y="18271"/>
                  <a:pt x="4339" y="18271"/>
                </a:cubicBezTo>
                <a:cubicBezTo>
                  <a:pt x="4364" y="18264"/>
                  <a:pt x="4382" y="18264"/>
                  <a:pt x="4400" y="18271"/>
                </a:cubicBezTo>
                <a:cubicBezTo>
                  <a:pt x="4400" y="18277"/>
                  <a:pt x="4400" y="18277"/>
                  <a:pt x="4400" y="18284"/>
                </a:cubicBezTo>
                <a:cubicBezTo>
                  <a:pt x="4406" y="18290"/>
                  <a:pt x="4413" y="18297"/>
                  <a:pt x="4425" y="18297"/>
                </a:cubicBezTo>
                <a:cubicBezTo>
                  <a:pt x="4425" y="18342"/>
                  <a:pt x="4425" y="18388"/>
                  <a:pt x="4419" y="18433"/>
                </a:cubicBezTo>
                <a:cubicBezTo>
                  <a:pt x="4413" y="18433"/>
                  <a:pt x="4400" y="18440"/>
                  <a:pt x="4394" y="18440"/>
                </a:cubicBezTo>
                <a:cubicBezTo>
                  <a:pt x="4382" y="18440"/>
                  <a:pt x="4376" y="18446"/>
                  <a:pt x="4364" y="18446"/>
                </a:cubicBezTo>
                <a:cubicBezTo>
                  <a:pt x="4364" y="18427"/>
                  <a:pt x="4364" y="18407"/>
                  <a:pt x="4358" y="18388"/>
                </a:cubicBezTo>
                <a:cubicBezTo>
                  <a:pt x="4351" y="18407"/>
                  <a:pt x="4339" y="18433"/>
                  <a:pt x="4327" y="18453"/>
                </a:cubicBezTo>
                <a:cubicBezTo>
                  <a:pt x="4309" y="18453"/>
                  <a:pt x="4284" y="18459"/>
                  <a:pt x="4266" y="18466"/>
                </a:cubicBezTo>
                <a:cubicBezTo>
                  <a:pt x="4278" y="18433"/>
                  <a:pt x="4296" y="18407"/>
                  <a:pt x="4284" y="18375"/>
                </a:cubicBezTo>
                <a:cubicBezTo>
                  <a:pt x="4266" y="18401"/>
                  <a:pt x="4254" y="18433"/>
                  <a:pt x="4241" y="18472"/>
                </a:cubicBezTo>
                <a:cubicBezTo>
                  <a:pt x="4241" y="18472"/>
                  <a:pt x="4235" y="18472"/>
                  <a:pt x="4235" y="18472"/>
                </a:cubicBezTo>
                <a:cubicBezTo>
                  <a:pt x="4223" y="18459"/>
                  <a:pt x="4211" y="18446"/>
                  <a:pt x="4205" y="18433"/>
                </a:cubicBezTo>
                <a:cubicBezTo>
                  <a:pt x="4193" y="18440"/>
                  <a:pt x="4193" y="18459"/>
                  <a:pt x="4193" y="18479"/>
                </a:cubicBezTo>
                <a:cubicBezTo>
                  <a:pt x="4186" y="18479"/>
                  <a:pt x="4186" y="18479"/>
                  <a:pt x="4180" y="18479"/>
                </a:cubicBezTo>
                <a:cubicBezTo>
                  <a:pt x="4174" y="18472"/>
                  <a:pt x="4168" y="18466"/>
                  <a:pt x="4162" y="18466"/>
                </a:cubicBezTo>
                <a:cubicBezTo>
                  <a:pt x="4150" y="18420"/>
                  <a:pt x="4156" y="18375"/>
                  <a:pt x="4186" y="18362"/>
                </a:cubicBezTo>
                <a:cubicBezTo>
                  <a:pt x="4186" y="18355"/>
                  <a:pt x="4174" y="18355"/>
                  <a:pt x="4174" y="18349"/>
                </a:cubicBezTo>
                <a:cubicBezTo>
                  <a:pt x="4186" y="18329"/>
                  <a:pt x="4217" y="18310"/>
                  <a:pt x="4205" y="18290"/>
                </a:cubicBezTo>
                <a:cubicBezTo>
                  <a:pt x="4193" y="18290"/>
                  <a:pt x="4186" y="18303"/>
                  <a:pt x="4180" y="18310"/>
                </a:cubicBezTo>
                <a:cubicBezTo>
                  <a:pt x="4174" y="18297"/>
                  <a:pt x="4168" y="18277"/>
                  <a:pt x="4150" y="18277"/>
                </a:cubicBezTo>
                <a:cubicBezTo>
                  <a:pt x="4144" y="18277"/>
                  <a:pt x="4138" y="18284"/>
                  <a:pt x="4131" y="18290"/>
                </a:cubicBezTo>
                <a:cubicBezTo>
                  <a:pt x="4131" y="18316"/>
                  <a:pt x="4150" y="18336"/>
                  <a:pt x="4150" y="18355"/>
                </a:cubicBezTo>
                <a:cubicBezTo>
                  <a:pt x="4131" y="18362"/>
                  <a:pt x="4138" y="18342"/>
                  <a:pt x="4138" y="18329"/>
                </a:cubicBezTo>
                <a:cubicBezTo>
                  <a:pt x="4125" y="18297"/>
                  <a:pt x="4119" y="18264"/>
                  <a:pt x="4113" y="18232"/>
                </a:cubicBezTo>
                <a:close/>
                <a:moveTo>
                  <a:pt x="5152" y="18225"/>
                </a:moveTo>
                <a:cubicBezTo>
                  <a:pt x="5152" y="18225"/>
                  <a:pt x="5152" y="18232"/>
                  <a:pt x="5152" y="18232"/>
                </a:cubicBezTo>
                <a:cubicBezTo>
                  <a:pt x="5152" y="18232"/>
                  <a:pt x="5146" y="18232"/>
                  <a:pt x="5146" y="18232"/>
                </a:cubicBezTo>
                <a:cubicBezTo>
                  <a:pt x="5146" y="18232"/>
                  <a:pt x="5152" y="18225"/>
                  <a:pt x="5152" y="18225"/>
                </a:cubicBezTo>
                <a:close/>
                <a:moveTo>
                  <a:pt x="4718" y="18219"/>
                </a:moveTo>
                <a:cubicBezTo>
                  <a:pt x="4718" y="18232"/>
                  <a:pt x="4730" y="18232"/>
                  <a:pt x="4736" y="18245"/>
                </a:cubicBezTo>
                <a:cubicBezTo>
                  <a:pt x="4724" y="18238"/>
                  <a:pt x="4718" y="18245"/>
                  <a:pt x="4718" y="18245"/>
                </a:cubicBezTo>
                <a:cubicBezTo>
                  <a:pt x="4718" y="18238"/>
                  <a:pt x="4718" y="18225"/>
                  <a:pt x="4718" y="18219"/>
                </a:cubicBezTo>
                <a:close/>
                <a:moveTo>
                  <a:pt x="4828" y="18212"/>
                </a:moveTo>
                <a:cubicBezTo>
                  <a:pt x="4828" y="18238"/>
                  <a:pt x="4822" y="18264"/>
                  <a:pt x="4816" y="18290"/>
                </a:cubicBezTo>
                <a:cubicBezTo>
                  <a:pt x="4810" y="18297"/>
                  <a:pt x="4810" y="18297"/>
                  <a:pt x="4804" y="18297"/>
                </a:cubicBezTo>
                <a:cubicBezTo>
                  <a:pt x="4804" y="18264"/>
                  <a:pt x="4816" y="18232"/>
                  <a:pt x="4828" y="18212"/>
                </a:cubicBezTo>
                <a:close/>
                <a:moveTo>
                  <a:pt x="4633" y="18206"/>
                </a:moveTo>
                <a:lnTo>
                  <a:pt x="4633" y="18212"/>
                </a:lnTo>
                <a:cubicBezTo>
                  <a:pt x="4633" y="18212"/>
                  <a:pt x="4626" y="18212"/>
                  <a:pt x="4620" y="18212"/>
                </a:cubicBezTo>
                <a:cubicBezTo>
                  <a:pt x="4620" y="18206"/>
                  <a:pt x="4626" y="18206"/>
                  <a:pt x="4633" y="18206"/>
                </a:cubicBezTo>
                <a:close/>
                <a:moveTo>
                  <a:pt x="4315" y="18193"/>
                </a:moveTo>
                <a:cubicBezTo>
                  <a:pt x="4327" y="18193"/>
                  <a:pt x="4339" y="18206"/>
                  <a:pt x="4345" y="18219"/>
                </a:cubicBezTo>
                <a:cubicBezTo>
                  <a:pt x="4339" y="18219"/>
                  <a:pt x="4327" y="18225"/>
                  <a:pt x="4321" y="18225"/>
                </a:cubicBezTo>
                <a:cubicBezTo>
                  <a:pt x="4303" y="18212"/>
                  <a:pt x="4296" y="18193"/>
                  <a:pt x="4315" y="18193"/>
                </a:cubicBezTo>
                <a:close/>
                <a:moveTo>
                  <a:pt x="8439" y="18180"/>
                </a:moveTo>
                <a:cubicBezTo>
                  <a:pt x="8329" y="18362"/>
                  <a:pt x="8329" y="18759"/>
                  <a:pt x="8439" y="18908"/>
                </a:cubicBezTo>
                <a:cubicBezTo>
                  <a:pt x="8439" y="18713"/>
                  <a:pt x="8403" y="18440"/>
                  <a:pt x="8439" y="18180"/>
                </a:cubicBezTo>
                <a:close/>
                <a:moveTo>
                  <a:pt x="6194" y="18171"/>
                </a:moveTo>
                <a:lnTo>
                  <a:pt x="6195" y="18180"/>
                </a:lnTo>
                <a:lnTo>
                  <a:pt x="6192" y="18205"/>
                </a:lnTo>
                <a:close/>
                <a:moveTo>
                  <a:pt x="4498" y="18160"/>
                </a:moveTo>
                <a:cubicBezTo>
                  <a:pt x="4504" y="18173"/>
                  <a:pt x="4523" y="18186"/>
                  <a:pt x="4529" y="18186"/>
                </a:cubicBezTo>
                <a:cubicBezTo>
                  <a:pt x="4541" y="18186"/>
                  <a:pt x="4559" y="18193"/>
                  <a:pt x="4553" y="18199"/>
                </a:cubicBezTo>
                <a:cubicBezTo>
                  <a:pt x="4541" y="18193"/>
                  <a:pt x="4529" y="18199"/>
                  <a:pt x="4523" y="18206"/>
                </a:cubicBezTo>
                <a:cubicBezTo>
                  <a:pt x="4516" y="18199"/>
                  <a:pt x="4504" y="18193"/>
                  <a:pt x="4492" y="18193"/>
                </a:cubicBezTo>
                <a:cubicBezTo>
                  <a:pt x="4498" y="18180"/>
                  <a:pt x="4498" y="18173"/>
                  <a:pt x="4498" y="18160"/>
                </a:cubicBezTo>
                <a:close/>
                <a:moveTo>
                  <a:pt x="4156" y="18160"/>
                </a:moveTo>
                <a:cubicBezTo>
                  <a:pt x="4156" y="18167"/>
                  <a:pt x="4162" y="18167"/>
                  <a:pt x="4168" y="18173"/>
                </a:cubicBezTo>
                <a:cubicBezTo>
                  <a:pt x="4205" y="18206"/>
                  <a:pt x="4235" y="18219"/>
                  <a:pt x="4278" y="18238"/>
                </a:cubicBezTo>
                <a:cubicBezTo>
                  <a:pt x="4248" y="18238"/>
                  <a:pt x="4223" y="18238"/>
                  <a:pt x="4193" y="18232"/>
                </a:cubicBezTo>
                <a:cubicBezTo>
                  <a:pt x="4180" y="18212"/>
                  <a:pt x="4168" y="18186"/>
                  <a:pt x="4156" y="18160"/>
                </a:cubicBezTo>
                <a:close/>
                <a:moveTo>
                  <a:pt x="4877" y="18141"/>
                </a:moveTo>
                <a:cubicBezTo>
                  <a:pt x="4877" y="18147"/>
                  <a:pt x="4871" y="18147"/>
                  <a:pt x="4871" y="18147"/>
                </a:cubicBezTo>
                <a:lnTo>
                  <a:pt x="4873" y="18142"/>
                </a:lnTo>
                <a:close/>
                <a:moveTo>
                  <a:pt x="4535" y="18134"/>
                </a:moveTo>
                <a:cubicBezTo>
                  <a:pt x="4547" y="18141"/>
                  <a:pt x="4553" y="18147"/>
                  <a:pt x="4565" y="18154"/>
                </a:cubicBezTo>
                <a:cubicBezTo>
                  <a:pt x="4565" y="18160"/>
                  <a:pt x="4565" y="18167"/>
                  <a:pt x="4565" y="18180"/>
                </a:cubicBezTo>
                <a:cubicBezTo>
                  <a:pt x="4571" y="18186"/>
                  <a:pt x="4578" y="18193"/>
                  <a:pt x="4571" y="18199"/>
                </a:cubicBezTo>
                <a:cubicBezTo>
                  <a:pt x="4547" y="18199"/>
                  <a:pt x="4553" y="18180"/>
                  <a:pt x="4553" y="18167"/>
                </a:cubicBezTo>
                <a:cubicBezTo>
                  <a:pt x="4553" y="18154"/>
                  <a:pt x="4547" y="18141"/>
                  <a:pt x="4535" y="18134"/>
                </a:cubicBezTo>
                <a:close/>
                <a:moveTo>
                  <a:pt x="6753" y="18108"/>
                </a:moveTo>
                <a:cubicBezTo>
                  <a:pt x="6747" y="18115"/>
                  <a:pt x="6741" y="18115"/>
                  <a:pt x="6734" y="18121"/>
                </a:cubicBezTo>
                <a:cubicBezTo>
                  <a:pt x="6728" y="18134"/>
                  <a:pt x="6722" y="18154"/>
                  <a:pt x="6716" y="18167"/>
                </a:cubicBezTo>
                <a:cubicBezTo>
                  <a:pt x="6686" y="18173"/>
                  <a:pt x="6655" y="18186"/>
                  <a:pt x="6618" y="18193"/>
                </a:cubicBezTo>
                <a:cubicBezTo>
                  <a:pt x="6618" y="18186"/>
                  <a:pt x="6618" y="18180"/>
                  <a:pt x="6618" y="18173"/>
                </a:cubicBezTo>
                <a:cubicBezTo>
                  <a:pt x="6612" y="18173"/>
                  <a:pt x="6606" y="18180"/>
                  <a:pt x="6600" y="18180"/>
                </a:cubicBezTo>
                <a:cubicBezTo>
                  <a:pt x="6606" y="18186"/>
                  <a:pt x="6606" y="18186"/>
                  <a:pt x="6606" y="18193"/>
                </a:cubicBezTo>
                <a:cubicBezTo>
                  <a:pt x="6594" y="18199"/>
                  <a:pt x="6582" y="18199"/>
                  <a:pt x="6569" y="18199"/>
                </a:cubicBezTo>
                <a:cubicBezTo>
                  <a:pt x="6527" y="18225"/>
                  <a:pt x="6484" y="18245"/>
                  <a:pt x="6441" y="18264"/>
                </a:cubicBezTo>
                <a:cubicBezTo>
                  <a:pt x="6447" y="18277"/>
                  <a:pt x="6453" y="18284"/>
                  <a:pt x="6453" y="18297"/>
                </a:cubicBezTo>
                <a:cubicBezTo>
                  <a:pt x="6484" y="18284"/>
                  <a:pt x="6514" y="18271"/>
                  <a:pt x="6545" y="18258"/>
                </a:cubicBezTo>
                <a:cubicBezTo>
                  <a:pt x="6545" y="18251"/>
                  <a:pt x="6545" y="18251"/>
                  <a:pt x="6545" y="18245"/>
                </a:cubicBezTo>
                <a:cubicBezTo>
                  <a:pt x="6563" y="18245"/>
                  <a:pt x="6576" y="18238"/>
                  <a:pt x="6588" y="18238"/>
                </a:cubicBezTo>
                <a:cubicBezTo>
                  <a:pt x="6649" y="18212"/>
                  <a:pt x="6710" y="18186"/>
                  <a:pt x="6771" y="18154"/>
                </a:cubicBezTo>
                <a:cubicBezTo>
                  <a:pt x="6771" y="18147"/>
                  <a:pt x="6777" y="18141"/>
                  <a:pt x="6777" y="18134"/>
                </a:cubicBezTo>
                <a:cubicBezTo>
                  <a:pt x="6759" y="18141"/>
                  <a:pt x="6747" y="18147"/>
                  <a:pt x="6734" y="18160"/>
                </a:cubicBezTo>
                <a:cubicBezTo>
                  <a:pt x="6741" y="18141"/>
                  <a:pt x="6747" y="18128"/>
                  <a:pt x="6753" y="18108"/>
                </a:cubicBezTo>
                <a:close/>
                <a:moveTo>
                  <a:pt x="6240" y="18108"/>
                </a:moveTo>
                <a:cubicBezTo>
                  <a:pt x="6233" y="18128"/>
                  <a:pt x="6233" y="18141"/>
                  <a:pt x="6221" y="18147"/>
                </a:cubicBezTo>
                <a:cubicBezTo>
                  <a:pt x="6221" y="18141"/>
                  <a:pt x="6221" y="18141"/>
                  <a:pt x="6221" y="18141"/>
                </a:cubicBezTo>
                <a:cubicBezTo>
                  <a:pt x="6227" y="18134"/>
                  <a:pt x="6233" y="18121"/>
                  <a:pt x="6240" y="18108"/>
                </a:cubicBezTo>
                <a:close/>
                <a:moveTo>
                  <a:pt x="4773" y="18108"/>
                </a:moveTo>
                <a:cubicBezTo>
                  <a:pt x="4779" y="18115"/>
                  <a:pt x="4785" y="18115"/>
                  <a:pt x="4797" y="18128"/>
                </a:cubicBezTo>
                <a:cubicBezTo>
                  <a:pt x="4779" y="18134"/>
                  <a:pt x="4767" y="18141"/>
                  <a:pt x="4755" y="18154"/>
                </a:cubicBezTo>
                <a:cubicBezTo>
                  <a:pt x="4755" y="18147"/>
                  <a:pt x="4749" y="18147"/>
                  <a:pt x="4749" y="18141"/>
                </a:cubicBezTo>
                <a:cubicBezTo>
                  <a:pt x="4755" y="18134"/>
                  <a:pt x="4767" y="18121"/>
                  <a:pt x="4773" y="18108"/>
                </a:cubicBezTo>
                <a:close/>
                <a:moveTo>
                  <a:pt x="6270" y="18056"/>
                </a:moveTo>
                <a:cubicBezTo>
                  <a:pt x="6270" y="18056"/>
                  <a:pt x="6270" y="18056"/>
                  <a:pt x="6264" y="18063"/>
                </a:cubicBezTo>
                <a:lnTo>
                  <a:pt x="6264" y="18063"/>
                </a:lnTo>
                <a:lnTo>
                  <a:pt x="6197" y="18134"/>
                </a:lnTo>
                <a:lnTo>
                  <a:pt x="6194" y="18171"/>
                </a:lnTo>
                <a:lnTo>
                  <a:pt x="6191" y="18147"/>
                </a:lnTo>
                <a:cubicBezTo>
                  <a:pt x="6178" y="18160"/>
                  <a:pt x="6172" y="18167"/>
                  <a:pt x="6166" y="18173"/>
                </a:cubicBezTo>
                <a:cubicBezTo>
                  <a:pt x="6166" y="18186"/>
                  <a:pt x="6172" y="18206"/>
                  <a:pt x="6191" y="18212"/>
                </a:cubicBezTo>
                <a:lnTo>
                  <a:pt x="6192" y="18205"/>
                </a:lnTo>
                <a:lnTo>
                  <a:pt x="6191" y="18219"/>
                </a:lnTo>
                <a:cubicBezTo>
                  <a:pt x="6166" y="18219"/>
                  <a:pt x="6142" y="18219"/>
                  <a:pt x="6117" y="18219"/>
                </a:cubicBezTo>
                <a:cubicBezTo>
                  <a:pt x="6081" y="18258"/>
                  <a:pt x="6044" y="18303"/>
                  <a:pt x="6007" y="18342"/>
                </a:cubicBezTo>
                <a:cubicBezTo>
                  <a:pt x="6013" y="18362"/>
                  <a:pt x="6020" y="18375"/>
                  <a:pt x="6020" y="18394"/>
                </a:cubicBezTo>
                <a:cubicBezTo>
                  <a:pt x="6020" y="18394"/>
                  <a:pt x="6013" y="18401"/>
                  <a:pt x="6013" y="18401"/>
                </a:cubicBezTo>
                <a:cubicBezTo>
                  <a:pt x="5995" y="18394"/>
                  <a:pt x="5983" y="18388"/>
                  <a:pt x="5965" y="18388"/>
                </a:cubicBezTo>
                <a:cubicBezTo>
                  <a:pt x="5928" y="18433"/>
                  <a:pt x="5885" y="18479"/>
                  <a:pt x="5842" y="18524"/>
                </a:cubicBezTo>
                <a:cubicBezTo>
                  <a:pt x="5842" y="18544"/>
                  <a:pt x="5836" y="18570"/>
                  <a:pt x="5830" y="18589"/>
                </a:cubicBezTo>
                <a:cubicBezTo>
                  <a:pt x="5855" y="18570"/>
                  <a:pt x="5873" y="18550"/>
                  <a:pt x="5897" y="18531"/>
                </a:cubicBezTo>
                <a:cubicBezTo>
                  <a:pt x="5903" y="18498"/>
                  <a:pt x="5916" y="18466"/>
                  <a:pt x="5928" y="18433"/>
                </a:cubicBezTo>
                <a:cubicBezTo>
                  <a:pt x="5946" y="18433"/>
                  <a:pt x="5958" y="18440"/>
                  <a:pt x="5977" y="18440"/>
                </a:cubicBezTo>
                <a:cubicBezTo>
                  <a:pt x="5983" y="18440"/>
                  <a:pt x="5983" y="18440"/>
                  <a:pt x="5989" y="18446"/>
                </a:cubicBezTo>
                <a:cubicBezTo>
                  <a:pt x="6026" y="18414"/>
                  <a:pt x="6056" y="18381"/>
                  <a:pt x="6087" y="18349"/>
                </a:cubicBezTo>
                <a:cubicBezTo>
                  <a:pt x="6081" y="18355"/>
                  <a:pt x="6075" y="18355"/>
                  <a:pt x="6068" y="18362"/>
                </a:cubicBezTo>
                <a:cubicBezTo>
                  <a:pt x="6068" y="18362"/>
                  <a:pt x="6068" y="18362"/>
                  <a:pt x="6062" y="18362"/>
                </a:cubicBezTo>
                <a:cubicBezTo>
                  <a:pt x="6062" y="18349"/>
                  <a:pt x="6068" y="18342"/>
                  <a:pt x="6068" y="18336"/>
                </a:cubicBezTo>
                <a:cubicBezTo>
                  <a:pt x="6068" y="18336"/>
                  <a:pt x="6075" y="18342"/>
                  <a:pt x="6075" y="18342"/>
                </a:cubicBezTo>
                <a:cubicBezTo>
                  <a:pt x="6081" y="18329"/>
                  <a:pt x="6093" y="18329"/>
                  <a:pt x="6105" y="18316"/>
                </a:cubicBezTo>
                <a:cubicBezTo>
                  <a:pt x="6105" y="18310"/>
                  <a:pt x="6105" y="18303"/>
                  <a:pt x="6105" y="18297"/>
                </a:cubicBezTo>
                <a:cubicBezTo>
                  <a:pt x="6117" y="18297"/>
                  <a:pt x="6123" y="18297"/>
                  <a:pt x="6136" y="18297"/>
                </a:cubicBezTo>
                <a:cubicBezTo>
                  <a:pt x="6154" y="18277"/>
                  <a:pt x="6178" y="18251"/>
                  <a:pt x="6203" y="18225"/>
                </a:cubicBezTo>
                <a:cubicBezTo>
                  <a:pt x="6209" y="18219"/>
                  <a:pt x="6209" y="18219"/>
                  <a:pt x="6215" y="18212"/>
                </a:cubicBezTo>
                <a:cubicBezTo>
                  <a:pt x="6227" y="18180"/>
                  <a:pt x="6240" y="18147"/>
                  <a:pt x="6252" y="18121"/>
                </a:cubicBezTo>
                <a:cubicBezTo>
                  <a:pt x="6270" y="18115"/>
                  <a:pt x="6288" y="18115"/>
                  <a:pt x="6301" y="18095"/>
                </a:cubicBezTo>
                <a:cubicBezTo>
                  <a:pt x="6288" y="18089"/>
                  <a:pt x="6264" y="18095"/>
                  <a:pt x="6252" y="18089"/>
                </a:cubicBezTo>
                <a:cubicBezTo>
                  <a:pt x="6252" y="18076"/>
                  <a:pt x="6264" y="18076"/>
                  <a:pt x="6270" y="18069"/>
                </a:cubicBezTo>
                <a:lnTo>
                  <a:pt x="6264" y="18063"/>
                </a:lnTo>
                <a:close/>
                <a:moveTo>
                  <a:pt x="4529" y="18050"/>
                </a:moveTo>
                <a:cubicBezTo>
                  <a:pt x="4535" y="18056"/>
                  <a:pt x="4541" y="18056"/>
                  <a:pt x="4553" y="18056"/>
                </a:cubicBezTo>
                <a:cubicBezTo>
                  <a:pt x="4559" y="18063"/>
                  <a:pt x="4559" y="18069"/>
                  <a:pt x="4565" y="18076"/>
                </a:cubicBezTo>
                <a:cubicBezTo>
                  <a:pt x="4547" y="18069"/>
                  <a:pt x="4535" y="18069"/>
                  <a:pt x="4523" y="18063"/>
                </a:cubicBezTo>
                <a:cubicBezTo>
                  <a:pt x="4523" y="18063"/>
                  <a:pt x="4529" y="18056"/>
                  <a:pt x="4529" y="18050"/>
                </a:cubicBezTo>
                <a:close/>
                <a:moveTo>
                  <a:pt x="6612" y="18037"/>
                </a:moveTo>
                <a:cubicBezTo>
                  <a:pt x="6606" y="18043"/>
                  <a:pt x="6606" y="18050"/>
                  <a:pt x="6600" y="18056"/>
                </a:cubicBezTo>
                <a:cubicBezTo>
                  <a:pt x="6600" y="18056"/>
                  <a:pt x="6606" y="18050"/>
                  <a:pt x="6612" y="18050"/>
                </a:cubicBezTo>
                <a:cubicBezTo>
                  <a:pt x="6612" y="18043"/>
                  <a:pt x="6612" y="18043"/>
                  <a:pt x="6612" y="18037"/>
                </a:cubicBezTo>
                <a:close/>
                <a:moveTo>
                  <a:pt x="4382" y="18037"/>
                </a:moveTo>
                <a:cubicBezTo>
                  <a:pt x="4394" y="18050"/>
                  <a:pt x="4413" y="18056"/>
                  <a:pt x="4431" y="18069"/>
                </a:cubicBezTo>
                <a:cubicBezTo>
                  <a:pt x="4443" y="18102"/>
                  <a:pt x="4443" y="18147"/>
                  <a:pt x="4437" y="18193"/>
                </a:cubicBezTo>
                <a:cubicBezTo>
                  <a:pt x="4431" y="18193"/>
                  <a:pt x="4431" y="18199"/>
                  <a:pt x="4425" y="18199"/>
                </a:cubicBezTo>
                <a:cubicBezTo>
                  <a:pt x="4425" y="18206"/>
                  <a:pt x="4431" y="18212"/>
                  <a:pt x="4437" y="18212"/>
                </a:cubicBezTo>
                <a:cubicBezTo>
                  <a:pt x="4437" y="18219"/>
                  <a:pt x="4437" y="18219"/>
                  <a:pt x="4437" y="18219"/>
                </a:cubicBezTo>
                <a:cubicBezTo>
                  <a:pt x="4400" y="18219"/>
                  <a:pt x="4376" y="18212"/>
                  <a:pt x="4364" y="18193"/>
                </a:cubicBezTo>
                <a:cubicBezTo>
                  <a:pt x="4382" y="18199"/>
                  <a:pt x="4400" y="18206"/>
                  <a:pt x="4406" y="18186"/>
                </a:cubicBezTo>
                <a:cubicBezTo>
                  <a:pt x="4388" y="18173"/>
                  <a:pt x="4370" y="18167"/>
                  <a:pt x="4351" y="18154"/>
                </a:cubicBezTo>
                <a:cubicBezTo>
                  <a:pt x="4345" y="18121"/>
                  <a:pt x="4364" y="18069"/>
                  <a:pt x="4382" y="18037"/>
                </a:cubicBezTo>
                <a:close/>
                <a:moveTo>
                  <a:pt x="4547" y="18024"/>
                </a:moveTo>
                <a:cubicBezTo>
                  <a:pt x="4553" y="18037"/>
                  <a:pt x="4553" y="18043"/>
                  <a:pt x="4559" y="18056"/>
                </a:cubicBezTo>
                <a:cubicBezTo>
                  <a:pt x="4553" y="18050"/>
                  <a:pt x="4541" y="18043"/>
                  <a:pt x="4535" y="18037"/>
                </a:cubicBezTo>
                <a:cubicBezTo>
                  <a:pt x="4541" y="18030"/>
                  <a:pt x="4547" y="18030"/>
                  <a:pt x="4547" y="18024"/>
                </a:cubicBezTo>
                <a:close/>
                <a:moveTo>
                  <a:pt x="4565" y="18011"/>
                </a:moveTo>
                <a:cubicBezTo>
                  <a:pt x="4571" y="18017"/>
                  <a:pt x="4578" y="18030"/>
                  <a:pt x="4584" y="18037"/>
                </a:cubicBezTo>
                <a:cubicBezTo>
                  <a:pt x="4584" y="18043"/>
                  <a:pt x="4584" y="18043"/>
                  <a:pt x="4584" y="18043"/>
                </a:cubicBezTo>
                <a:cubicBezTo>
                  <a:pt x="4571" y="18037"/>
                  <a:pt x="4571" y="18024"/>
                  <a:pt x="4565" y="18011"/>
                </a:cubicBezTo>
                <a:close/>
                <a:moveTo>
                  <a:pt x="5714" y="18004"/>
                </a:moveTo>
                <a:cubicBezTo>
                  <a:pt x="5690" y="18024"/>
                  <a:pt x="5671" y="18043"/>
                  <a:pt x="5647" y="18063"/>
                </a:cubicBezTo>
                <a:cubicBezTo>
                  <a:pt x="5647" y="18069"/>
                  <a:pt x="5647" y="18082"/>
                  <a:pt x="5653" y="18089"/>
                </a:cubicBezTo>
                <a:cubicBezTo>
                  <a:pt x="5659" y="18102"/>
                  <a:pt x="5665" y="18108"/>
                  <a:pt x="5671" y="18121"/>
                </a:cubicBezTo>
                <a:cubicBezTo>
                  <a:pt x="5690" y="18108"/>
                  <a:pt x="5708" y="18089"/>
                  <a:pt x="5720" y="18076"/>
                </a:cubicBezTo>
                <a:cubicBezTo>
                  <a:pt x="5714" y="18076"/>
                  <a:pt x="5714" y="18076"/>
                  <a:pt x="5714" y="18076"/>
                </a:cubicBezTo>
                <a:cubicBezTo>
                  <a:pt x="5714" y="18056"/>
                  <a:pt x="5714" y="18043"/>
                  <a:pt x="5714" y="18024"/>
                </a:cubicBezTo>
                <a:cubicBezTo>
                  <a:pt x="5720" y="18024"/>
                  <a:pt x="5726" y="18024"/>
                  <a:pt x="5732" y="18024"/>
                </a:cubicBezTo>
                <a:cubicBezTo>
                  <a:pt x="5726" y="18024"/>
                  <a:pt x="5726" y="18017"/>
                  <a:pt x="5726" y="18017"/>
                </a:cubicBezTo>
                <a:cubicBezTo>
                  <a:pt x="5720" y="18011"/>
                  <a:pt x="5720" y="18011"/>
                  <a:pt x="5714" y="18004"/>
                </a:cubicBezTo>
                <a:close/>
                <a:moveTo>
                  <a:pt x="3979" y="17978"/>
                </a:moveTo>
                <a:cubicBezTo>
                  <a:pt x="4101" y="17945"/>
                  <a:pt x="4095" y="18069"/>
                  <a:pt x="4144" y="18147"/>
                </a:cubicBezTo>
                <a:cubicBezTo>
                  <a:pt x="4138" y="18134"/>
                  <a:pt x="4131" y="18134"/>
                  <a:pt x="4119" y="18128"/>
                </a:cubicBezTo>
                <a:cubicBezTo>
                  <a:pt x="4113" y="18173"/>
                  <a:pt x="4144" y="18180"/>
                  <a:pt x="4150" y="18212"/>
                </a:cubicBezTo>
                <a:cubicBezTo>
                  <a:pt x="4144" y="18212"/>
                  <a:pt x="4131" y="18206"/>
                  <a:pt x="4125" y="18212"/>
                </a:cubicBezTo>
                <a:cubicBezTo>
                  <a:pt x="4125" y="18199"/>
                  <a:pt x="4119" y="18186"/>
                  <a:pt x="4119" y="18173"/>
                </a:cubicBezTo>
                <a:cubicBezTo>
                  <a:pt x="4101" y="18147"/>
                  <a:pt x="4095" y="18115"/>
                  <a:pt x="4095" y="18076"/>
                </a:cubicBezTo>
                <a:cubicBezTo>
                  <a:pt x="4083" y="18069"/>
                  <a:pt x="4089" y="18056"/>
                  <a:pt x="4076" y="18050"/>
                </a:cubicBezTo>
                <a:cubicBezTo>
                  <a:pt x="4070" y="18063"/>
                  <a:pt x="4083" y="18076"/>
                  <a:pt x="4083" y="18082"/>
                </a:cubicBezTo>
                <a:cubicBezTo>
                  <a:pt x="4083" y="18089"/>
                  <a:pt x="4083" y="18102"/>
                  <a:pt x="4083" y="18115"/>
                </a:cubicBezTo>
                <a:cubicBezTo>
                  <a:pt x="4089" y="18147"/>
                  <a:pt x="4107" y="18186"/>
                  <a:pt x="4107" y="18219"/>
                </a:cubicBezTo>
                <a:cubicBezTo>
                  <a:pt x="4107" y="18225"/>
                  <a:pt x="4101" y="18232"/>
                  <a:pt x="4101" y="18238"/>
                </a:cubicBezTo>
                <a:cubicBezTo>
                  <a:pt x="4101" y="18271"/>
                  <a:pt x="4125" y="18316"/>
                  <a:pt x="4125" y="18349"/>
                </a:cubicBezTo>
                <a:cubicBezTo>
                  <a:pt x="4125" y="18355"/>
                  <a:pt x="4113" y="18349"/>
                  <a:pt x="4113" y="18362"/>
                </a:cubicBezTo>
                <a:cubicBezTo>
                  <a:pt x="4119" y="18362"/>
                  <a:pt x="4119" y="18355"/>
                  <a:pt x="4125" y="18355"/>
                </a:cubicBezTo>
                <a:cubicBezTo>
                  <a:pt x="4125" y="18375"/>
                  <a:pt x="4138" y="18394"/>
                  <a:pt x="4131" y="18414"/>
                </a:cubicBezTo>
                <a:cubicBezTo>
                  <a:pt x="4131" y="18388"/>
                  <a:pt x="4101" y="18401"/>
                  <a:pt x="4095" y="18414"/>
                </a:cubicBezTo>
                <a:cubicBezTo>
                  <a:pt x="4101" y="18420"/>
                  <a:pt x="4101" y="18427"/>
                  <a:pt x="4107" y="18427"/>
                </a:cubicBezTo>
                <a:cubicBezTo>
                  <a:pt x="4107" y="18433"/>
                  <a:pt x="4101" y="18433"/>
                  <a:pt x="4101" y="18440"/>
                </a:cubicBezTo>
                <a:cubicBezTo>
                  <a:pt x="4095" y="18427"/>
                  <a:pt x="4089" y="18420"/>
                  <a:pt x="4083" y="18414"/>
                </a:cubicBezTo>
                <a:cubicBezTo>
                  <a:pt x="4076" y="18440"/>
                  <a:pt x="4089" y="18472"/>
                  <a:pt x="4076" y="18485"/>
                </a:cubicBezTo>
                <a:cubicBezTo>
                  <a:pt x="4064" y="18453"/>
                  <a:pt x="4058" y="18420"/>
                  <a:pt x="4028" y="18401"/>
                </a:cubicBezTo>
                <a:cubicBezTo>
                  <a:pt x="4021" y="18440"/>
                  <a:pt x="4034" y="18466"/>
                  <a:pt x="4046" y="18492"/>
                </a:cubicBezTo>
                <a:cubicBezTo>
                  <a:pt x="4040" y="18492"/>
                  <a:pt x="4028" y="18498"/>
                  <a:pt x="4021" y="18498"/>
                </a:cubicBezTo>
                <a:cubicBezTo>
                  <a:pt x="3997" y="18446"/>
                  <a:pt x="3973" y="18401"/>
                  <a:pt x="3960" y="18336"/>
                </a:cubicBezTo>
                <a:cubicBezTo>
                  <a:pt x="3954" y="18407"/>
                  <a:pt x="3966" y="18459"/>
                  <a:pt x="3979" y="18511"/>
                </a:cubicBezTo>
                <a:cubicBezTo>
                  <a:pt x="3948" y="18518"/>
                  <a:pt x="3918" y="18518"/>
                  <a:pt x="3887" y="18524"/>
                </a:cubicBezTo>
                <a:cubicBezTo>
                  <a:pt x="3887" y="18511"/>
                  <a:pt x="3887" y="18492"/>
                  <a:pt x="3887" y="18479"/>
                </a:cubicBezTo>
                <a:cubicBezTo>
                  <a:pt x="3893" y="18433"/>
                  <a:pt x="3905" y="18388"/>
                  <a:pt x="3924" y="18349"/>
                </a:cubicBezTo>
                <a:cubicBezTo>
                  <a:pt x="3954" y="18316"/>
                  <a:pt x="3966" y="18277"/>
                  <a:pt x="3979" y="18232"/>
                </a:cubicBezTo>
                <a:cubicBezTo>
                  <a:pt x="3960" y="18251"/>
                  <a:pt x="3948" y="18264"/>
                  <a:pt x="3936" y="18284"/>
                </a:cubicBezTo>
                <a:cubicBezTo>
                  <a:pt x="3948" y="18199"/>
                  <a:pt x="3960" y="18102"/>
                  <a:pt x="3973" y="18011"/>
                </a:cubicBezTo>
                <a:cubicBezTo>
                  <a:pt x="3973" y="17997"/>
                  <a:pt x="3979" y="17991"/>
                  <a:pt x="3979" y="17978"/>
                </a:cubicBezTo>
                <a:close/>
                <a:moveTo>
                  <a:pt x="6722" y="17952"/>
                </a:moveTo>
                <a:cubicBezTo>
                  <a:pt x="6716" y="17952"/>
                  <a:pt x="6716" y="17958"/>
                  <a:pt x="6710" y="17958"/>
                </a:cubicBezTo>
                <a:cubicBezTo>
                  <a:pt x="6710" y="17958"/>
                  <a:pt x="6716" y="17958"/>
                  <a:pt x="6716" y="17958"/>
                </a:cubicBezTo>
                <a:cubicBezTo>
                  <a:pt x="6734" y="17965"/>
                  <a:pt x="6734" y="17958"/>
                  <a:pt x="6722" y="17952"/>
                </a:cubicBezTo>
                <a:close/>
                <a:moveTo>
                  <a:pt x="4590" y="17952"/>
                </a:moveTo>
                <a:cubicBezTo>
                  <a:pt x="4602" y="17952"/>
                  <a:pt x="4614" y="17965"/>
                  <a:pt x="4626" y="17971"/>
                </a:cubicBezTo>
                <a:cubicBezTo>
                  <a:pt x="4620" y="17971"/>
                  <a:pt x="4614" y="17978"/>
                  <a:pt x="4614" y="17984"/>
                </a:cubicBezTo>
                <a:cubicBezTo>
                  <a:pt x="4608" y="17971"/>
                  <a:pt x="4596" y="17965"/>
                  <a:pt x="4590" y="17952"/>
                </a:cubicBezTo>
                <a:close/>
                <a:moveTo>
                  <a:pt x="4254" y="17939"/>
                </a:moveTo>
                <a:cubicBezTo>
                  <a:pt x="4260" y="17945"/>
                  <a:pt x="4266" y="17958"/>
                  <a:pt x="4260" y="17984"/>
                </a:cubicBezTo>
                <a:cubicBezTo>
                  <a:pt x="4321" y="17998"/>
                  <a:pt x="4351" y="18076"/>
                  <a:pt x="4315" y="18134"/>
                </a:cubicBezTo>
                <a:cubicBezTo>
                  <a:pt x="4272" y="18108"/>
                  <a:pt x="4272" y="18043"/>
                  <a:pt x="4235" y="18011"/>
                </a:cubicBezTo>
                <a:cubicBezTo>
                  <a:pt x="4235" y="18056"/>
                  <a:pt x="4266" y="18089"/>
                  <a:pt x="4266" y="18134"/>
                </a:cubicBezTo>
                <a:cubicBezTo>
                  <a:pt x="4186" y="18102"/>
                  <a:pt x="4119" y="18076"/>
                  <a:pt x="4101" y="18011"/>
                </a:cubicBezTo>
                <a:cubicBezTo>
                  <a:pt x="4144" y="17965"/>
                  <a:pt x="4199" y="17952"/>
                  <a:pt x="4254" y="17939"/>
                </a:cubicBezTo>
                <a:close/>
                <a:moveTo>
                  <a:pt x="5818" y="17932"/>
                </a:moveTo>
                <a:cubicBezTo>
                  <a:pt x="5818" y="17932"/>
                  <a:pt x="5824" y="17939"/>
                  <a:pt x="5830" y="17939"/>
                </a:cubicBezTo>
                <a:cubicBezTo>
                  <a:pt x="5836" y="17939"/>
                  <a:pt x="5836" y="17932"/>
                  <a:pt x="5836" y="17932"/>
                </a:cubicBezTo>
                <a:cubicBezTo>
                  <a:pt x="5830" y="17932"/>
                  <a:pt x="5824" y="17932"/>
                  <a:pt x="5818" y="17932"/>
                </a:cubicBezTo>
                <a:close/>
                <a:moveTo>
                  <a:pt x="4401" y="17926"/>
                </a:moveTo>
                <a:lnTo>
                  <a:pt x="4445" y="17953"/>
                </a:lnTo>
                <a:cubicBezTo>
                  <a:pt x="4463" y="17960"/>
                  <a:pt x="4483" y="17965"/>
                  <a:pt x="4504" y="17965"/>
                </a:cubicBezTo>
                <a:cubicBezTo>
                  <a:pt x="4498" y="17984"/>
                  <a:pt x="4492" y="18004"/>
                  <a:pt x="4480" y="18030"/>
                </a:cubicBezTo>
                <a:cubicBezTo>
                  <a:pt x="4452" y="18011"/>
                  <a:pt x="4431" y="17984"/>
                  <a:pt x="4413" y="17954"/>
                </a:cubicBezTo>
                <a:close/>
                <a:moveTo>
                  <a:pt x="4400" y="17926"/>
                </a:moveTo>
                <a:lnTo>
                  <a:pt x="4401" y="17926"/>
                </a:lnTo>
                <a:lnTo>
                  <a:pt x="4401" y="17926"/>
                </a:lnTo>
                <a:close/>
                <a:moveTo>
                  <a:pt x="4461" y="17880"/>
                </a:moveTo>
                <a:cubicBezTo>
                  <a:pt x="4468" y="17880"/>
                  <a:pt x="4474" y="17887"/>
                  <a:pt x="4486" y="17887"/>
                </a:cubicBezTo>
                <a:cubicBezTo>
                  <a:pt x="4492" y="17893"/>
                  <a:pt x="4492" y="17906"/>
                  <a:pt x="4498" y="17919"/>
                </a:cubicBezTo>
                <a:cubicBezTo>
                  <a:pt x="4498" y="17926"/>
                  <a:pt x="4498" y="17926"/>
                  <a:pt x="4498" y="17926"/>
                </a:cubicBezTo>
                <a:cubicBezTo>
                  <a:pt x="4480" y="17913"/>
                  <a:pt x="4480" y="17893"/>
                  <a:pt x="4461" y="17880"/>
                </a:cubicBezTo>
                <a:close/>
                <a:moveTo>
                  <a:pt x="4370" y="17854"/>
                </a:moveTo>
                <a:cubicBezTo>
                  <a:pt x="4400" y="17893"/>
                  <a:pt x="4461" y="17900"/>
                  <a:pt x="4504" y="17932"/>
                </a:cubicBezTo>
                <a:cubicBezTo>
                  <a:pt x="4504" y="17945"/>
                  <a:pt x="4504" y="17952"/>
                  <a:pt x="4504" y="17958"/>
                </a:cubicBezTo>
                <a:cubicBezTo>
                  <a:pt x="4480" y="17952"/>
                  <a:pt x="4461" y="17926"/>
                  <a:pt x="4431" y="17926"/>
                </a:cubicBezTo>
                <a:lnTo>
                  <a:pt x="4401" y="17926"/>
                </a:lnTo>
                <a:close/>
                <a:moveTo>
                  <a:pt x="8458" y="17835"/>
                </a:moveTo>
                <a:cubicBezTo>
                  <a:pt x="8262" y="18303"/>
                  <a:pt x="7920" y="18544"/>
                  <a:pt x="7608" y="18824"/>
                </a:cubicBezTo>
                <a:cubicBezTo>
                  <a:pt x="7504" y="18999"/>
                  <a:pt x="7278" y="19337"/>
                  <a:pt x="7370" y="19585"/>
                </a:cubicBezTo>
                <a:cubicBezTo>
                  <a:pt x="7455" y="18628"/>
                  <a:pt x="8293" y="18661"/>
                  <a:pt x="8458" y="17835"/>
                </a:cubicBezTo>
                <a:close/>
                <a:moveTo>
                  <a:pt x="4339" y="17828"/>
                </a:moveTo>
                <a:cubicBezTo>
                  <a:pt x="4345" y="17848"/>
                  <a:pt x="4364" y="17874"/>
                  <a:pt x="4339" y="17887"/>
                </a:cubicBezTo>
                <a:cubicBezTo>
                  <a:pt x="4327" y="17874"/>
                  <a:pt x="4315" y="17867"/>
                  <a:pt x="4296" y="17861"/>
                </a:cubicBezTo>
                <a:cubicBezTo>
                  <a:pt x="4309" y="17848"/>
                  <a:pt x="4321" y="17835"/>
                  <a:pt x="4339" y="17828"/>
                </a:cubicBezTo>
                <a:close/>
                <a:moveTo>
                  <a:pt x="4364" y="17822"/>
                </a:moveTo>
                <a:cubicBezTo>
                  <a:pt x="4406" y="17835"/>
                  <a:pt x="4443" y="17854"/>
                  <a:pt x="4474" y="17874"/>
                </a:cubicBezTo>
                <a:cubicBezTo>
                  <a:pt x="4431" y="17874"/>
                  <a:pt x="4400" y="17828"/>
                  <a:pt x="4358" y="17835"/>
                </a:cubicBezTo>
                <a:cubicBezTo>
                  <a:pt x="4358" y="17828"/>
                  <a:pt x="4358" y="17828"/>
                  <a:pt x="4364" y="17822"/>
                </a:cubicBezTo>
                <a:close/>
                <a:moveTo>
                  <a:pt x="6581" y="17802"/>
                </a:moveTo>
                <a:cubicBezTo>
                  <a:pt x="6573" y="17802"/>
                  <a:pt x="6557" y="17809"/>
                  <a:pt x="6551" y="17822"/>
                </a:cubicBezTo>
                <a:cubicBezTo>
                  <a:pt x="6527" y="17828"/>
                  <a:pt x="6508" y="17841"/>
                  <a:pt x="6484" y="17848"/>
                </a:cubicBezTo>
                <a:cubicBezTo>
                  <a:pt x="6435" y="17887"/>
                  <a:pt x="6386" y="17932"/>
                  <a:pt x="6337" y="17991"/>
                </a:cubicBezTo>
                <a:cubicBezTo>
                  <a:pt x="6350" y="18011"/>
                  <a:pt x="6362" y="18030"/>
                  <a:pt x="6368" y="18050"/>
                </a:cubicBezTo>
                <a:cubicBezTo>
                  <a:pt x="6380" y="18037"/>
                  <a:pt x="6392" y="18024"/>
                  <a:pt x="6405" y="18011"/>
                </a:cubicBezTo>
                <a:cubicBezTo>
                  <a:pt x="6405" y="18011"/>
                  <a:pt x="6405" y="18004"/>
                  <a:pt x="6405" y="18004"/>
                </a:cubicBezTo>
                <a:cubicBezTo>
                  <a:pt x="6405" y="18004"/>
                  <a:pt x="6405" y="17998"/>
                  <a:pt x="6398" y="17998"/>
                </a:cubicBezTo>
                <a:cubicBezTo>
                  <a:pt x="6386" y="17991"/>
                  <a:pt x="6392" y="18004"/>
                  <a:pt x="6380" y="18004"/>
                </a:cubicBezTo>
                <a:cubicBezTo>
                  <a:pt x="6374" y="17998"/>
                  <a:pt x="6374" y="17984"/>
                  <a:pt x="6368" y="17978"/>
                </a:cubicBezTo>
                <a:cubicBezTo>
                  <a:pt x="6392" y="17978"/>
                  <a:pt x="6411" y="17978"/>
                  <a:pt x="6435" y="17978"/>
                </a:cubicBezTo>
                <a:cubicBezTo>
                  <a:pt x="6447" y="17965"/>
                  <a:pt x="6453" y="17958"/>
                  <a:pt x="6466" y="17945"/>
                </a:cubicBezTo>
                <a:cubicBezTo>
                  <a:pt x="6453" y="17945"/>
                  <a:pt x="6447" y="17939"/>
                  <a:pt x="6441" y="17939"/>
                </a:cubicBezTo>
                <a:cubicBezTo>
                  <a:pt x="6453" y="17932"/>
                  <a:pt x="6472" y="17932"/>
                  <a:pt x="6484" y="17926"/>
                </a:cubicBezTo>
                <a:cubicBezTo>
                  <a:pt x="6508" y="17906"/>
                  <a:pt x="6527" y="17887"/>
                  <a:pt x="6545" y="17867"/>
                </a:cubicBezTo>
                <a:cubicBezTo>
                  <a:pt x="6533" y="17867"/>
                  <a:pt x="6527" y="17861"/>
                  <a:pt x="6521" y="17861"/>
                </a:cubicBezTo>
                <a:cubicBezTo>
                  <a:pt x="6508" y="17835"/>
                  <a:pt x="6557" y="17835"/>
                  <a:pt x="6569" y="17815"/>
                </a:cubicBezTo>
                <a:cubicBezTo>
                  <a:pt x="6591" y="17806"/>
                  <a:pt x="6589" y="17801"/>
                  <a:pt x="6581" y="17802"/>
                </a:cubicBezTo>
                <a:close/>
                <a:moveTo>
                  <a:pt x="4535" y="17750"/>
                </a:moveTo>
                <a:cubicBezTo>
                  <a:pt x="4535" y="17763"/>
                  <a:pt x="4541" y="17770"/>
                  <a:pt x="4547" y="17783"/>
                </a:cubicBezTo>
                <a:cubicBezTo>
                  <a:pt x="4535" y="17802"/>
                  <a:pt x="4523" y="17822"/>
                  <a:pt x="4516" y="17848"/>
                </a:cubicBezTo>
                <a:cubicBezTo>
                  <a:pt x="4516" y="17841"/>
                  <a:pt x="4516" y="17841"/>
                  <a:pt x="4516" y="17835"/>
                </a:cubicBezTo>
                <a:cubicBezTo>
                  <a:pt x="4510" y="17802"/>
                  <a:pt x="4523" y="17776"/>
                  <a:pt x="4535" y="17750"/>
                </a:cubicBezTo>
                <a:close/>
                <a:moveTo>
                  <a:pt x="4370" y="17744"/>
                </a:moveTo>
                <a:cubicBezTo>
                  <a:pt x="4382" y="17763"/>
                  <a:pt x="4400" y="17783"/>
                  <a:pt x="4413" y="17796"/>
                </a:cubicBezTo>
                <a:cubicBezTo>
                  <a:pt x="4406" y="17796"/>
                  <a:pt x="4406" y="17796"/>
                  <a:pt x="4400" y="17796"/>
                </a:cubicBezTo>
                <a:cubicBezTo>
                  <a:pt x="4376" y="17783"/>
                  <a:pt x="4358" y="17770"/>
                  <a:pt x="4345" y="17757"/>
                </a:cubicBezTo>
                <a:cubicBezTo>
                  <a:pt x="4358" y="17750"/>
                  <a:pt x="4364" y="17750"/>
                  <a:pt x="4370" y="17744"/>
                </a:cubicBezTo>
                <a:close/>
                <a:moveTo>
                  <a:pt x="4021" y="17737"/>
                </a:moveTo>
                <a:cubicBezTo>
                  <a:pt x="4095" y="17757"/>
                  <a:pt x="4162" y="17828"/>
                  <a:pt x="4217" y="17854"/>
                </a:cubicBezTo>
                <a:cubicBezTo>
                  <a:pt x="4223" y="17861"/>
                  <a:pt x="4223" y="17867"/>
                  <a:pt x="4229" y="17874"/>
                </a:cubicBezTo>
                <a:cubicBezTo>
                  <a:pt x="4223" y="17880"/>
                  <a:pt x="4217" y="17880"/>
                  <a:pt x="4211" y="17887"/>
                </a:cubicBezTo>
                <a:cubicBezTo>
                  <a:pt x="4144" y="17932"/>
                  <a:pt x="4076" y="17919"/>
                  <a:pt x="3973" y="17913"/>
                </a:cubicBezTo>
                <a:cubicBezTo>
                  <a:pt x="3973" y="17906"/>
                  <a:pt x="3973" y="17893"/>
                  <a:pt x="3973" y="17887"/>
                </a:cubicBezTo>
                <a:cubicBezTo>
                  <a:pt x="3985" y="17841"/>
                  <a:pt x="3997" y="17789"/>
                  <a:pt x="4021" y="17737"/>
                </a:cubicBezTo>
                <a:close/>
                <a:moveTo>
                  <a:pt x="6704" y="17685"/>
                </a:moveTo>
                <a:cubicBezTo>
                  <a:pt x="6698" y="17692"/>
                  <a:pt x="6686" y="17698"/>
                  <a:pt x="6673" y="17705"/>
                </a:cubicBezTo>
                <a:cubicBezTo>
                  <a:pt x="6679" y="17711"/>
                  <a:pt x="6686" y="17711"/>
                  <a:pt x="6692" y="17718"/>
                </a:cubicBezTo>
                <a:cubicBezTo>
                  <a:pt x="6698" y="17705"/>
                  <a:pt x="6710" y="17698"/>
                  <a:pt x="6716" y="17692"/>
                </a:cubicBezTo>
                <a:cubicBezTo>
                  <a:pt x="6710" y="17692"/>
                  <a:pt x="6704" y="17685"/>
                  <a:pt x="6704" y="17685"/>
                </a:cubicBezTo>
                <a:close/>
                <a:moveTo>
                  <a:pt x="4883" y="17672"/>
                </a:moveTo>
                <a:cubicBezTo>
                  <a:pt x="4883" y="17672"/>
                  <a:pt x="4877" y="17679"/>
                  <a:pt x="4877" y="17679"/>
                </a:cubicBezTo>
                <a:cubicBezTo>
                  <a:pt x="4871" y="17685"/>
                  <a:pt x="4871" y="17685"/>
                  <a:pt x="4871" y="17692"/>
                </a:cubicBezTo>
                <a:cubicBezTo>
                  <a:pt x="4865" y="17692"/>
                  <a:pt x="4865" y="17692"/>
                  <a:pt x="4865" y="17692"/>
                </a:cubicBezTo>
                <a:cubicBezTo>
                  <a:pt x="4859" y="17698"/>
                  <a:pt x="4852" y="17698"/>
                  <a:pt x="4852" y="17705"/>
                </a:cubicBezTo>
                <a:cubicBezTo>
                  <a:pt x="4859" y="17698"/>
                  <a:pt x="4871" y="17692"/>
                  <a:pt x="4895" y="17679"/>
                </a:cubicBezTo>
                <a:cubicBezTo>
                  <a:pt x="4889" y="17679"/>
                  <a:pt x="4889" y="17672"/>
                  <a:pt x="4883" y="17672"/>
                </a:cubicBezTo>
                <a:close/>
                <a:moveTo>
                  <a:pt x="4767" y="17620"/>
                </a:moveTo>
                <a:cubicBezTo>
                  <a:pt x="4761" y="17627"/>
                  <a:pt x="4755" y="17640"/>
                  <a:pt x="4755" y="17653"/>
                </a:cubicBezTo>
                <a:cubicBezTo>
                  <a:pt x="4761" y="17640"/>
                  <a:pt x="4773" y="17633"/>
                  <a:pt x="4785" y="17627"/>
                </a:cubicBezTo>
                <a:cubicBezTo>
                  <a:pt x="4779" y="17627"/>
                  <a:pt x="4773" y="17620"/>
                  <a:pt x="4767" y="17620"/>
                </a:cubicBezTo>
                <a:close/>
                <a:moveTo>
                  <a:pt x="4339" y="17588"/>
                </a:moveTo>
                <a:cubicBezTo>
                  <a:pt x="4333" y="17633"/>
                  <a:pt x="4339" y="17666"/>
                  <a:pt x="4351" y="17698"/>
                </a:cubicBezTo>
                <a:cubicBezTo>
                  <a:pt x="4333" y="17705"/>
                  <a:pt x="4309" y="17724"/>
                  <a:pt x="4296" y="17744"/>
                </a:cubicBezTo>
                <a:cubicBezTo>
                  <a:pt x="4272" y="17776"/>
                  <a:pt x="4260" y="17815"/>
                  <a:pt x="4248" y="17841"/>
                </a:cubicBezTo>
                <a:cubicBezTo>
                  <a:pt x="4241" y="17835"/>
                  <a:pt x="4229" y="17828"/>
                  <a:pt x="4229" y="17815"/>
                </a:cubicBezTo>
                <a:cubicBezTo>
                  <a:pt x="4223" y="17783"/>
                  <a:pt x="4254" y="17770"/>
                  <a:pt x="4272" y="17724"/>
                </a:cubicBezTo>
                <a:cubicBezTo>
                  <a:pt x="4303" y="17659"/>
                  <a:pt x="4290" y="17594"/>
                  <a:pt x="4339" y="17588"/>
                </a:cubicBezTo>
                <a:close/>
                <a:moveTo>
                  <a:pt x="11549" y="17581"/>
                </a:moveTo>
                <a:cubicBezTo>
                  <a:pt x="11641" y="17802"/>
                  <a:pt x="11904" y="18011"/>
                  <a:pt x="12075" y="18212"/>
                </a:cubicBezTo>
                <a:cubicBezTo>
                  <a:pt x="12008" y="17978"/>
                  <a:pt x="11684" y="17815"/>
                  <a:pt x="11549" y="17581"/>
                </a:cubicBezTo>
                <a:close/>
                <a:moveTo>
                  <a:pt x="5726" y="17575"/>
                </a:moveTo>
                <a:cubicBezTo>
                  <a:pt x="5720" y="17588"/>
                  <a:pt x="5702" y="17594"/>
                  <a:pt x="5690" y="17601"/>
                </a:cubicBezTo>
                <a:cubicBezTo>
                  <a:pt x="5696" y="17601"/>
                  <a:pt x="5696" y="17607"/>
                  <a:pt x="5702" y="17614"/>
                </a:cubicBezTo>
                <a:cubicBezTo>
                  <a:pt x="5714" y="17601"/>
                  <a:pt x="5726" y="17594"/>
                  <a:pt x="5726" y="17575"/>
                </a:cubicBezTo>
                <a:close/>
                <a:moveTo>
                  <a:pt x="5690" y="17568"/>
                </a:moveTo>
                <a:cubicBezTo>
                  <a:pt x="5683" y="17575"/>
                  <a:pt x="5677" y="17575"/>
                  <a:pt x="5677" y="17581"/>
                </a:cubicBezTo>
                <a:cubicBezTo>
                  <a:pt x="5677" y="17581"/>
                  <a:pt x="5683" y="17588"/>
                  <a:pt x="5683" y="17588"/>
                </a:cubicBezTo>
                <a:cubicBezTo>
                  <a:pt x="5690" y="17581"/>
                  <a:pt x="5696" y="17575"/>
                  <a:pt x="5690" y="17568"/>
                </a:cubicBezTo>
                <a:close/>
                <a:moveTo>
                  <a:pt x="5989" y="17490"/>
                </a:moveTo>
                <a:cubicBezTo>
                  <a:pt x="5983" y="17497"/>
                  <a:pt x="5971" y="17503"/>
                  <a:pt x="5965" y="17510"/>
                </a:cubicBezTo>
                <a:cubicBezTo>
                  <a:pt x="5977" y="17523"/>
                  <a:pt x="5983" y="17536"/>
                  <a:pt x="5995" y="17542"/>
                </a:cubicBezTo>
                <a:cubicBezTo>
                  <a:pt x="6001" y="17542"/>
                  <a:pt x="6013" y="17536"/>
                  <a:pt x="6020" y="17529"/>
                </a:cubicBezTo>
                <a:cubicBezTo>
                  <a:pt x="6007" y="17516"/>
                  <a:pt x="5995" y="17503"/>
                  <a:pt x="5989" y="17490"/>
                </a:cubicBezTo>
                <a:close/>
                <a:moveTo>
                  <a:pt x="6056" y="17451"/>
                </a:moveTo>
                <a:cubicBezTo>
                  <a:pt x="6044" y="17464"/>
                  <a:pt x="6032" y="17471"/>
                  <a:pt x="6020" y="17477"/>
                </a:cubicBezTo>
                <a:cubicBezTo>
                  <a:pt x="6044" y="17484"/>
                  <a:pt x="6062" y="17490"/>
                  <a:pt x="6081" y="17503"/>
                </a:cubicBezTo>
                <a:cubicBezTo>
                  <a:pt x="6087" y="17497"/>
                  <a:pt x="6099" y="17490"/>
                  <a:pt x="6105" y="17484"/>
                </a:cubicBezTo>
                <a:cubicBezTo>
                  <a:pt x="6087" y="17471"/>
                  <a:pt x="6068" y="17464"/>
                  <a:pt x="6056" y="17451"/>
                </a:cubicBezTo>
                <a:close/>
                <a:moveTo>
                  <a:pt x="6142" y="17393"/>
                </a:moveTo>
                <a:cubicBezTo>
                  <a:pt x="6130" y="17399"/>
                  <a:pt x="6117" y="17406"/>
                  <a:pt x="6111" y="17412"/>
                </a:cubicBezTo>
                <a:cubicBezTo>
                  <a:pt x="6142" y="17425"/>
                  <a:pt x="6178" y="17432"/>
                  <a:pt x="6203" y="17406"/>
                </a:cubicBezTo>
                <a:cubicBezTo>
                  <a:pt x="6185" y="17406"/>
                  <a:pt x="6160" y="17399"/>
                  <a:pt x="6142" y="17393"/>
                </a:cubicBezTo>
                <a:close/>
                <a:moveTo>
                  <a:pt x="5965" y="17393"/>
                </a:moveTo>
                <a:cubicBezTo>
                  <a:pt x="5946" y="17406"/>
                  <a:pt x="5928" y="17419"/>
                  <a:pt x="5910" y="17425"/>
                </a:cubicBezTo>
                <a:cubicBezTo>
                  <a:pt x="5916" y="17432"/>
                  <a:pt x="5916" y="17432"/>
                  <a:pt x="5922" y="17438"/>
                </a:cubicBezTo>
                <a:cubicBezTo>
                  <a:pt x="5928" y="17451"/>
                  <a:pt x="5934" y="17458"/>
                  <a:pt x="5940" y="17471"/>
                </a:cubicBezTo>
                <a:cubicBezTo>
                  <a:pt x="5958" y="17458"/>
                  <a:pt x="5983" y="17438"/>
                  <a:pt x="6007" y="17419"/>
                </a:cubicBezTo>
                <a:cubicBezTo>
                  <a:pt x="5989" y="17412"/>
                  <a:pt x="5977" y="17399"/>
                  <a:pt x="5965" y="17393"/>
                </a:cubicBezTo>
                <a:close/>
                <a:moveTo>
                  <a:pt x="4278" y="17386"/>
                </a:moveTo>
                <a:cubicBezTo>
                  <a:pt x="4333" y="17399"/>
                  <a:pt x="4345" y="17490"/>
                  <a:pt x="4309" y="17529"/>
                </a:cubicBezTo>
                <a:cubicBezTo>
                  <a:pt x="4229" y="17536"/>
                  <a:pt x="4211" y="17490"/>
                  <a:pt x="4162" y="17464"/>
                </a:cubicBezTo>
                <a:cubicBezTo>
                  <a:pt x="4150" y="17529"/>
                  <a:pt x="4248" y="17536"/>
                  <a:pt x="4278" y="17575"/>
                </a:cubicBezTo>
                <a:cubicBezTo>
                  <a:pt x="4272" y="17614"/>
                  <a:pt x="4266" y="17659"/>
                  <a:pt x="4235" y="17679"/>
                </a:cubicBezTo>
                <a:cubicBezTo>
                  <a:pt x="4211" y="17653"/>
                  <a:pt x="4205" y="17614"/>
                  <a:pt x="4193" y="17581"/>
                </a:cubicBezTo>
                <a:cubicBezTo>
                  <a:pt x="4180" y="17601"/>
                  <a:pt x="4193" y="17646"/>
                  <a:pt x="4186" y="17672"/>
                </a:cubicBezTo>
                <a:cubicBezTo>
                  <a:pt x="4156" y="17659"/>
                  <a:pt x="4150" y="17627"/>
                  <a:pt x="4131" y="17601"/>
                </a:cubicBezTo>
                <a:cubicBezTo>
                  <a:pt x="4107" y="17685"/>
                  <a:pt x="4241" y="17718"/>
                  <a:pt x="4186" y="17809"/>
                </a:cubicBezTo>
                <a:cubicBezTo>
                  <a:pt x="4119" y="17783"/>
                  <a:pt x="4083" y="17724"/>
                  <a:pt x="4052" y="17659"/>
                </a:cubicBezTo>
                <a:cubicBezTo>
                  <a:pt x="4040" y="17659"/>
                  <a:pt x="4070" y="17705"/>
                  <a:pt x="4064" y="17737"/>
                </a:cubicBezTo>
                <a:cubicBezTo>
                  <a:pt x="4046" y="17737"/>
                  <a:pt x="4034" y="17731"/>
                  <a:pt x="4021" y="17718"/>
                </a:cubicBezTo>
                <a:cubicBezTo>
                  <a:pt x="4058" y="17620"/>
                  <a:pt x="4101" y="17523"/>
                  <a:pt x="4138" y="17425"/>
                </a:cubicBezTo>
                <a:cubicBezTo>
                  <a:pt x="4193" y="17419"/>
                  <a:pt x="4223" y="17373"/>
                  <a:pt x="4278" y="17386"/>
                </a:cubicBezTo>
                <a:close/>
                <a:moveTo>
                  <a:pt x="6038" y="17341"/>
                </a:moveTo>
                <a:cubicBezTo>
                  <a:pt x="6032" y="17347"/>
                  <a:pt x="6020" y="17354"/>
                  <a:pt x="6001" y="17360"/>
                </a:cubicBezTo>
                <a:cubicBezTo>
                  <a:pt x="6020" y="17373"/>
                  <a:pt x="6032" y="17380"/>
                  <a:pt x="6044" y="17386"/>
                </a:cubicBezTo>
                <a:cubicBezTo>
                  <a:pt x="6056" y="17373"/>
                  <a:pt x="6062" y="17367"/>
                  <a:pt x="6075" y="17360"/>
                </a:cubicBezTo>
                <a:cubicBezTo>
                  <a:pt x="6062" y="17354"/>
                  <a:pt x="6050" y="17347"/>
                  <a:pt x="6038" y="17341"/>
                </a:cubicBezTo>
                <a:close/>
                <a:moveTo>
                  <a:pt x="6233" y="17334"/>
                </a:moveTo>
                <a:cubicBezTo>
                  <a:pt x="6227" y="17334"/>
                  <a:pt x="6227" y="17341"/>
                  <a:pt x="6221" y="17341"/>
                </a:cubicBezTo>
                <a:cubicBezTo>
                  <a:pt x="6221" y="17360"/>
                  <a:pt x="6221" y="17380"/>
                  <a:pt x="6215" y="17406"/>
                </a:cubicBezTo>
                <a:cubicBezTo>
                  <a:pt x="6221" y="17399"/>
                  <a:pt x="6227" y="17399"/>
                  <a:pt x="6227" y="17406"/>
                </a:cubicBezTo>
                <a:cubicBezTo>
                  <a:pt x="6227" y="17393"/>
                  <a:pt x="6233" y="17380"/>
                  <a:pt x="6233" y="17367"/>
                </a:cubicBezTo>
                <a:cubicBezTo>
                  <a:pt x="6240" y="17360"/>
                  <a:pt x="6252" y="17354"/>
                  <a:pt x="6246" y="17341"/>
                </a:cubicBezTo>
                <a:cubicBezTo>
                  <a:pt x="6240" y="17334"/>
                  <a:pt x="6233" y="17354"/>
                  <a:pt x="6233" y="17341"/>
                </a:cubicBezTo>
                <a:cubicBezTo>
                  <a:pt x="6233" y="17334"/>
                  <a:pt x="6233" y="17334"/>
                  <a:pt x="6233" y="17334"/>
                </a:cubicBezTo>
                <a:close/>
                <a:moveTo>
                  <a:pt x="8769" y="17269"/>
                </a:moveTo>
                <a:cubicBezTo>
                  <a:pt x="8720" y="17341"/>
                  <a:pt x="8775" y="17445"/>
                  <a:pt x="8800" y="17510"/>
                </a:cubicBezTo>
                <a:cubicBezTo>
                  <a:pt x="8843" y="17445"/>
                  <a:pt x="8775" y="17347"/>
                  <a:pt x="8769" y="17269"/>
                </a:cubicBezTo>
                <a:close/>
                <a:moveTo>
                  <a:pt x="5610" y="17262"/>
                </a:moveTo>
                <a:cubicBezTo>
                  <a:pt x="5604" y="17262"/>
                  <a:pt x="5598" y="17262"/>
                  <a:pt x="5586" y="17269"/>
                </a:cubicBezTo>
                <a:cubicBezTo>
                  <a:pt x="5586" y="17276"/>
                  <a:pt x="5586" y="17276"/>
                  <a:pt x="5586" y="17282"/>
                </a:cubicBezTo>
                <a:cubicBezTo>
                  <a:pt x="5592" y="17276"/>
                  <a:pt x="5604" y="17269"/>
                  <a:pt x="5610" y="17262"/>
                </a:cubicBezTo>
                <a:close/>
                <a:moveTo>
                  <a:pt x="6411" y="17256"/>
                </a:moveTo>
                <a:cubicBezTo>
                  <a:pt x="6380" y="17256"/>
                  <a:pt x="6343" y="17262"/>
                  <a:pt x="6319" y="17269"/>
                </a:cubicBezTo>
                <a:cubicBezTo>
                  <a:pt x="6301" y="17282"/>
                  <a:pt x="6282" y="17295"/>
                  <a:pt x="6264" y="17308"/>
                </a:cubicBezTo>
                <a:cubicBezTo>
                  <a:pt x="6276" y="17321"/>
                  <a:pt x="6288" y="17334"/>
                  <a:pt x="6301" y="17347"/>
                </a:cubicBezTo>
                <a:cubicBezTo>
                  <a:pt x="6319" y="17334"/>
                  <a:pt x="6331" y="17321"/>
                  <a:pt x="6350" y="17308"/>
                </a:cubicBezTo>
                <a:cubicBezTo>
                  <a:pt x="6356" y="17302"/>
                  <a:pt x="6362" y="17289"/>
                  <a:pt x="6374" y="17289"/>
                </a:cubicBezTo>
                <a:cubicBezTo>
                  <a:pt x="6386" y="17276"/>
                  <a:pt x="6398" y="17269"/>
                  <a:pt x="6411" y="17256"/>
                </a:cubicBezTo>
                <a:close/>
                <a:moveTo>
                  <a:pt x="10505" y="17230"/>
                </a:moveTo>
                <a:cubicBezTo>
                  <a:pt x="10663" y="17555"/>
                  <a:pt x="11030" y="17854"/>
                  <a:pt x="11439" y="18063"/>
                </a:cubicBezTo>
                <a:cubicBezTo>
                  <a:pt x="11164" y="17809"/>
                  <a:pt x="10725" y="17562"/>
                  <a:pt x="10505" y="17230"/>
                </a:cubicBezTo>
                <a:close/>
                <a:moveTo>
                  <a:pt x="6227" y="17210"/>
                </a:moveTo>
                <a:cubicBezTo>
                  <a:pt x="6233" y="17210"/>
                  <a:pt x="6233" y="17210"/>
                  <a:pt x="6240" y="17210"/>
                </a:cubicBezTo>
                <a:cubicBezTo>
                  <a:pt x="6240" y="17217"/>
                  <a:pt x="6240" y="17217"/>
                  <a:pt x="6240" y="17223"/>
                </a:cubicBezTo>
                <a:cubicBezTo>
                  <a:pt x="6233" y="17223"/>
                  <a:pt x="6233" y="17217"/>
                  <a:pt x="6227" y="17210"/>
                </a:cubicBezTo>
                <a:close/>
                <a:moveTo>
                  <a:pt x="6252" y="17184"/>
                </a:moveTo>
                <a:cubicBezTo>
                  <a:pt x="6246" y="17191"/>
                  <a:pt x="6240" y="17197"/>
                  <a:pt x="6227" y="17204"/>
                </a:cubicBezTo>
                <a:cubicBezTo>
                  <a:pt x="6209" y="17217"/>
                  <a:pt x="6191" y="17230"/>
                  <a:pt x="6172" y="17243"/>
                </a:cubicBezTo>
                <a:cubicBezTo>
                  <a:pt x="6185" y="17249"/>
                  <a:pt x="6197" y="17256"/>
                  <a:pt x="6203" y="17262"/>
                </a:cubicBezTo>
                <a:cubicBezTo>
                  <a:pt x="6221" y="17249"/>
                  <a:pt x="6240" y="17230"/>
                  <a:pt x="6258" y="17217"/>
                </a:cubicBezTo>
                <a:cubicBezTo>
                  <a:pt x="6258" y="17217"/>
                  <a:pt x="6258" y="17210"/>
                  <a:pt x="6258" y="17204"/>
                </a:cubicBezTo>
                <a:cubicBezTo>
                  <a:pt x="6270" y="17204"/>
                  <a:pt x="6276" y="17197"/>
                  <a:pt x="6282" y="17191"/>
                </a:cubicBezTo>
                <a:cubicBezTo>
                  <a:pt x="6276" y="17191"/>
                  <a:pt x="6282" y="17184"/>
                  <a:pt x="6276" y="17184"/>
                </a:cubicBezTo>
                <a:cubicBezTo>
                  <a:pt x="6264" y="17184"/>
                  <a:pt x="6258" y="17191"/>
                  <a:pt x="6252" y="17197"/>
                </a:cubicBezTo>
                <a:cubicBezTo>
                  <a:pt x="6252" y="17191"/>
                  <a:pt x="6252" y="17191"/>
                  <a:pt x="6252" y="17184"/>
                </a:cubicBezTo>
                <a:close/>
                <a:moveTo>
                  <a:pt x="6343" y="17100"/>
                </a:moveTo>
                <a:cubicBezTo>
                  <a:pt x="6331" y="17106"/>
                  <a:pt x="6325" y="17113"/>
                  <a:pt x="6319" y="17119"/>
                </a:cubicBezTo>
                <a:cubicBezTo>
                  <a:pt x="6337" y="17119"/>
                  <a:pt x="6350" y="17119"/>
                  <a:pt x="6368" y="17119"/>
                </a:cubicBezTo>
                <a:cubicBezTo>
                  <a:pt x="6368" y="17119"/>
                  <a:pt x="6374" y="17113"/>
                  <a:pt x="6374" y="17113"/>
                </a:cubicBezTo>
                <a:cubicBezTo>
                  <a:pt x="6368" y="17106"/>
                  <a:pt x="6356" y="17100"/>
                  <a:pt x="6343" y="17100"/>
                </a:cubicBezTo>
                <a:close/>
                <a:moveTo>
                  <a:pt x="10535" y="17074"/>
                </a:moveTo>
                <a:cubicBezTo>
                  <a:pt x="10902" y="17594"/>
                  <a:pt x="11635" y="17867"/>
                  <a:pt x="11934" y="18427"/>
                </a:cubicBezTo>
                <a:cubicBezTo>
                  <a:pt x="11702" y="17815"/>
                  <a:pt x="10969" y="17549"/>
                  <a:pt x="10535" y="17074"/>
                </a:cubicBezTo>
                <a:close/>
                <a:moveTo>
                  <a:pt x="6447" y="17002"/>
                </a:moveTo>
                <a:cubicBezTo>
                  <a:pt x="6429" y="17022"/>
                  <a:pt x="6417" y="17035"/>
                  <a:pt x="6398" y="17054"/>
                </a:cubicBezTo>
                <a:cubicBezTo>
                  <a:pt x="6392" y="17061"/>
                  <a:pt x="6392" y="17061"/>
                  <a:pt x="6386" y="17067"/>
                </a:cubicBezTo>
                <a:cubicBezTo>
                  <a:pt x="6411" y="17054"/>
                  <a:pt x="6435" y="17048"/>
                  <a:pt x="6459" y="17035"/>
                </a:cubicBezTo>
                <a:cubicBezTo>
                  <a:pt x="6466" y="17028"/>
                  <a:pt x="6472" y="17022"/>
                  <a:pt x="6478" y="17015"/>
                </a:cubicBezTo>
                <a:cubicBezTo>
                  <a:pt x="6466" y="17015"/>
                  <a:pt x="6453" y="17009"/>
                  <a:pt x="6447" y="17002"/>
                </a:cubicBezTo>
                <a:close/>
                <a:moveTo>
                  <a:pt x="6722" y="16898"/>
                </a:moveTo>
                <a:cubicBezTo>
                  <a:pt x="6716" y="16898"/>
                  <a:pt x="6710" y="16905"/>
                  <a:pt x="6704" y="16905"/>
                </a:cubicBezTo>
                <a:cubicBezTo>
                  <a:pt x="6704" y="16905"/>
                  <a:pt x="6710" y="16911"/>
                  <a:pt x="6710" y="16911"/>
                </a:cubicBezTo>
                <a:cubicBezTo>
                  <a:pt x="6716" y="16911"/>
                  <a:pt x="6716" y="16905"/>
                  <a:pt x="6722" y="16898"/>
                </a:cubicBezTo>
                <a:close/>
                <a:moveTo>
                  <a:pt x="12710" y="16885"/>
                </a:moveTo>
                <a:cubicBezTo>
                  <a:pt x="12710" y="16911"/>
                  <a:pt x="12704" y="16944"/>
                  <a:pt x="12692" y="16970"/>
                </a:cubicBezTo>
                <a:cubicBezTo>
                  <a:pt x="12723" y="16963"/>
                  <a:pt x="12741" y="16937"/>
                  <a:pt x="12735" y="16911"/>
                </a:cubicBezTo>
                <a:cubicBezTo>
                  <a:pt x="12723" y="16911"/>
                  <a:pt x="12716" y="16898"/>
                  <a:pt x="12710" y="16885"/>
                </a:cubicBezTo>
                <a:close/>
                <a:moveTo>
                  <a:pt x="6600" y="16827"/>
                </a:moveTo>
                <a:cubicBezTo>
                  <a:pt x="6600" y="16827"/>
                  <a:pt x="6594" y="16833"/>
                  <a:pt x="6594" y="16833"/>
                </a:cubicBezTo>
                <a:cubicBezTo>
                  <a:pt x="6606" y="16840"/>
                  <a:pt x="6618" y="16853"/>
                  <a:pt x="6631" y="16859"/>
                </a:cubicBezTo>
                <a:cubicBezTo>
                  <a:pt x="6637" y="16859"/>
                  <a:pt x="6637" y="16853"/>
                  <a:pt x="6643" y="16846"/>
                </a:cubicBezTo>
                <a:cubicBezTo>
                  <a:pt x="6631" y="16840"/>
                  <a:pt x="6612" y="16833"/>
                  <a:pt x="6600" y="16827"/>
                </a:cubicBezTo>
                <a:close/>
                <a:moveTo>
                  <a:pt x="6673" y="16742"/>
                </a:moveTo>
                <a:cubicBezTo>
                  <a:pt x="6667" y="16742"/>
                  <a:pt x="6667" y="16749"/>
                  <a:pt x="6667" y="16749"/>
                </a:cubicBezTo>
                <a:cubicBezTo>
                  <a:pt x="6679" y="16755"/>
                  <a:pt x="6686" y="16755"/>
                  <a:pt x="6698" y="16762"/>
                </a:cubicBezTo>
                <a:cubicBezTo>
                  <a:pt x="6722" y="16775"/>
                  <a:pt x="6710" y="16755"/>
                  <a:pt x="6692" y="16755"/>
                </a:cubicBezTo>
                <a:cubicBezTo>
                  <a:pt x="6686" y="16749"/>
                  <a:pt x="6679" y="16749"/>
                  <a:pt x="6673" y="16742"/>
                </a:cubicBezTo>
                <a:close/>
                <a:moveTo>
                  <a:pt x="5836" y="16697"/>
                </a:moveTo>
                <a:cubicBezTo>
                  <a:pt x="5751" y="16768"/>
                  <a:pt x="5659" y="16840"/>
                  <a:pt x="5549" y="16885"/>
                </a:cubicBezTo>
                <a:cubicBezTo>
                  <a:pt x="5561" y="16911"/>
                  <a:pt x="5567" y="16937"/>
                  <a:pt x="5573" y="16957"/>
                </a:cubicBezTo>
                <a:cubicBezTo>
                  <a:pt x="5659" y="16918"/>
                  <a:pt x="5745" y="16866"/>
                  <a:pt x="5818" y="16801"/>
                </a:cubicBezTo>
                <a:cubicBezTo>
                  <a:pt x="5824" y="16788"/>
                  <a:pt x="5830" y="16775"/>
                  <a:pt x="5830" y="16762"/>
                </a:cubicBezTo>
                <a:cubicBezTo>
                  <a:pt x="5836" y="16762"/>
                  <a:pt x="5842" y="16768"/>
                  <a:pt x="5848" y="16775"/>
                </a:cubicBezTo>
                <a:cubicBezTo>
                  <a:pt x="5861" y="16768"/>
                  <a:pt x="5873" y="16755"/>
                  <a:pt x="5885" y="16742"/>
                </a:cubicBezTo>
                <a:cubicBezTo>
                  <a:pt x="5867" y="16729"/>
                  <a:pt x="5855" y="16723"/>
                  <a:pt x="5836" y="16710"/>
                </a:cubicBezTo>
                <a:cubicBezTo>
                  <a:pt x="5836" y="16703"/>
                  <a:pt x="5836" y="16703"/>
                  <a:pt x="5836" y="16697"/>
                </a:cubicBezTo>
                <a:close/>
                <a:moveTo>
                  <a:pt x="6728" y="16671"/>
                </a:moveTo>
                <a:cubicBezTo>
                  <a:pt x="6722" y="16677"/>
                  <a:pt x="6722" y="16677"/>
                  <a:pt x="6716" y="16684"/>
                </a:cubicBezTo>
                <a:cubicBezTo>
                  <a:pt x="6722" y="16684"/>
                  <a:pt x="6734" y="16690"/>
                  <a:pt x="6741" y="16690"/>
                </a:cubicBezTo>
                <a:cubicBezTo>
                  <a:pt x="6734" y="16684"/>
                  <a:pt x="6728" y="16684"/>
                  <a:pt x="6728" y="16671"/>
                </a:cubicBezTo>
                <a:close/>
                <a:moveTo>
                  <a:pt x="12741" y="16664"/>
                </a:moveTo>
                <a:cubicBezTo>
                  <a:pt x="12704" y="16690"/>
                  <a:pt x="12674" y="16723"/>
                  <a:pt x="12668" y="16801"/>
                </a:cubicBezTo>
                <a:cubicBezTo>
                  <a:pt x="12686" y="16814"/>
                  <a:pt x="12698" y="16833"/>
                  <a:pt x="12704" y="16853"/>
                </a:cubicBezTo>
                <a:cubicBezTo>
                  <a:pt x="12710" y="16846"/>
                  <a:pt x="12710" y="16840"/>
                  <a:pt x="12716" y="16833"/>
                </a:cubicBezTo>
                <a:cubicBezTo>
                  <a:pt x="12747" y="16794"/>
                  <a:pt x="12729" y="16736"/>
                  <a:pt x="12735" y="16703"/>
                </a:cubicBezTo>
                <a:cubicBezTo>
                  <a:pt x="12741" y="16690"/>
                  <a:pt x="12741" y="16677"/>
                  <a:pt x="12741" y="16664"/>
                </a:cubicBezTo>
                <a:close/>
                <a:moveTo>
                  <a:pt x="5592" y="16645"/>
                </a:moveTo>
                <a:cubicBezTo>
                  <a:pt x="5561" y="16645"/>
                  <a:pt x="5525" y="16658"/>
                  <a:pt x="5494" y="16664"/>
                </a:cubicBezTo>
                <a:cubicBezTo>
                  <a:pt x="5494" y="16677"/>
                  <a:pt x="5500" y="16684"/>
                  <a:pt x="5500" y="16697"/>
                </a:cubicBezTo>
                <a:cubicBezTo>
                  <a:pt x="5531" y="16677"/>
                  <a:pt x="5561" y="16664"/>
                  <a:pt x="5592" y="16645"/>
                </a:cubicBezTo>
                <a:close/>
                <a:moveTo>
                  <a:pt x="6001" y="16554"/>
                </a:moveTo>
                <a:cubicBezTo>
                  <a:pt x="5989" y="16567"/>
                  <a:pt x="5971" y="16580"/>
                  <a:pt x="5958" y="16593"/>
                </a:cubicBezTo>
                <a:cubicBezTo>
                  <a:pt x="5971" y="16606"/>
                  <a:pt x="5983" y="16619"/>
                  <a:pt x="5995" y="16632"/>
                </a:cubicBezTo>
                <a:cubicBezTo>
                  <a:pt x="6013" y="16606"/>
                  <a:pt x="6032" y="16586"/>
                  <a:pt x="6050" y="16567"/>
                </a:cubicBezTo>
                <a:cubicBezTo>
                  <a:pt x="6032" y="16560"/>
                  <a:pt x="6013" y="16560"/>
                  <a:pt x="6001" y="16554"/>
                </a:cubicBezTo>
                <a:close/>
                <a:moveTo>
                  <a:pt x="5855" y="16554"/>
                </a:moveTo>
                <a:cubicBezTo>
                  <a:pt x="5751" y="16638"/>
                  <a:pt x="5641" y="16716"/>
                  <a:pt x="5519" y="16775"/>
                </a:cubicBezTo>
                <a:cubicBezTo>
                  <a:pt x="5519" y="16794"/>
                  <a:pt x="5525" y="16814"/>
                  <a:pt x="5531" y="16833"/>
                </a:cubicBezTo>
                <a:cubicBezTo>
                  <a:pt x="5641" y="16788"/>
                  <a:pt x="5745" y="16723"/>
                  <a:pt x="5842" y="16645"/>
                </a:cubicBezTo>
                <a:cubicBezTo>
                  <a:pt x="5848" y="16612"/>
                  <a:pt x="5855" y="16580"/>
                  <a:pt x="5855" y="16554"/>
                </a:cubicBezTo>
                <a:close/>
                <a:moveTo>
                  <a:pt x="5934" y="16488"/>
                </a:moveTo>
                <a:cubicBezTo>
                  <a:pt x="5922" y="16501"/>
                  <a:pt x="5910" y="16514"/>
                  <a:pt x="5891" y="16521"/>
                </a:cubicBezTo>
                <a:cubicBezTo>
                  <a:pt x="5903" y="16540"/>
                  <a:pt x="5922" y="16560"/>
                  <a:pt x="5934" y="16573"/>
                </a:cubicBezTo>
                <a:cubicBezTo>
                  <a:pt x="5946" y="16560"/>
                  <a:pt x="5958" y="16554"/>
                  <a:pt x="5971" y="16540"/>
                </a:cubicBezTo>
                <a:cubicBezTo>
                  <a:pt x="5965" y="16534"/>
                  <a:pt x="5952" y="16534"/>
                  <a:pt x="5946" y="16527"/>
                </a:cubicBezTo>
                <a:cubicBezTo>
                  <a:pt x="5940" y="16521"/>
                  <a:pt x="5940" y="16508"/>
                  <a:pt x="5934" y="16488"/>
                </a:cubicBezTo>
                <a:close/>
                <a:moveTo>
                  <a:pt x="6105" y="16456"/>
                </a:moveTo>
                <a:cubicBezTo>
                  <a:pt x="6093" y="16469"/>
                  <a:pt x="6075" y="16482"/>
                  <a:pt x="6062" y="16495"/>
                </a:cubicBezTo>
                <a:cubicBezTo>
                  <a:pt x="6075" y="16501"/>
                  <a:pt x="6087" y="16501"/>
                  <a:pt x="6099" y="16508"/>
                </a:cubicBezTo>
                <a:cubicBezTo>
                  <a:pt x="6111" y="16488"/>
                  <a:pt x="6130" y="16475"/>
                  <a:pt x="6142" y="16456"/>
                </a:cubicBezTo>
                <a:cubicBezTo>
                  <a:pt x="6130" y="16456"/>
                  <a:pt x="6117" y="16456"/>
                  <a:pt x="6105" y="16456"/>
                </a:cubicBezTo>
                <a:close/>
                <a:moveTo>
                  <a:pt x="6020" y="16410"/>
                </a:moveTo>
                <a:cubicBezTo>
                  <a:pt x="6007" y="16430"/>
                  <a:pt x="5989" y="16443"/>
                  <a:pt x="5977" y="16449"/>
                </a:cubicBezTo>
                <a:cubicBezTo>
                  <a:pt x="5995" y="16456"/>
                  <a:pt x="6013" y="16469"/>
                  <a:pt x="6038" y="16475"/>
                </a:cubicBezTo>
                <a:cubicBezTo>
                  <a:pt x="6050" y="16469"/>
                  <a:pt x="6062" y="16456"/>
                  <a:pt x="6075" y="16443"/>
                </a:cubicBezTo>
                <a:cubicBezTo>
                  <a:pt x="6056" y="16436"/>
                  <a:pt x="6038" y="16423"/>
                  <a:pt x="6020" y="16410"/>
                </a:cubicBezTo>
                <a:close/>
                <a:moveTo>
                  <a:pt x="6979" y="16345"/>
                </a:moveTo>
                <a:cubicBezTo>
                  <a:pt x="6973" y="16352"/>
                  <a:pt x="6967" y="16365"/>
                  <a:pt x="6961" y="16371"/>
                </a:cubicBezTo>
                <a:cubicBezTo>
                  <a:pt x="6979" y="16384"/>
                  <a:pt x="7003" y="16397"/>
                  <a:pt x="7022" y="16404"/>
                </a:cubicBezTo>
                <a:cubicBezTo>
                  <a:pt x="7028" y="16404"/>
                  <a:pt x="7028" y="16397"/>
                  <a:pt x="7034" y="16391"/>
                </a:cubicBezTo>
                <a:cubicBezTo>
                  <a:pt x="7009" y="16378"/>
                  <a:pt x="6991" y="16365"/>
                  <a:pt x="6979" y="16345"/>
                </a:cubicBezTo>
                <a:close/>
                <a:moveTo>
                  <a:pt x="8720" y="16280"/>
                </a:moveTo>
                <a:cubicBezTo>
                  <a:pt x="8708" y="16287"/>
                  <a:pt x="8696" y="16293"/>
                  <a:pt x="8678" y="16287"/>
                </a:cubicBezTo>
                <a:cubicBezTo>
                  <a:pt x="8702" y="16781"/>
                  <a:pt x="8849" y="17191"/>
                  <a:pt x="9001" y="17601"/>
                </a:cubicBezTo>
                <a:cubicBezTo>
                  <a:pt x="8904" y="17210"/>
                  <a:pt x="8800" y="16723"/>
                  <a:pt x="8720" y="16280"/>
                </a:cubicBezTo>
                <a:close/>
                <a:moveTo>
                  <a:pt x="7046" y="16261"/>
                </a:moveTo>
                <a:cubicBezTo>
                  <a:pt x="7040" y="16267"/>
                  <a:pt x="7040" y="16267"/>
                  <a:pt x="7034" y="16274"/>
                </a:cubicBezTo>
                <a:cubicBezTo>
                  <a:pt x="7052" y="16287"/>
                  <a:pt x="7071" y="16306"/>
                  <a:pt x="7089" y="16313"/>
                </a:cubicBezTo>
                <a:cubicBezTo>
                  <a:pt x="7095" y="16313"/>
                  <a:pt x="7095" y="16306"/>
                  <a:pt x="7101" y="16293"/>
                </a:cubicBezTo>
                <a:cubicBezTo>
                  <a:pt x="7077" y="16293"/>
                  <a:pt x="7052" y="16280"/>
                  <a:pt x="7046" y="16261"/>
                </a:cubicBezTo>
                <a:close/>
                <a:moveTo>
                  <a:pt x="10138" y="16241"/>
                </a:moveTo>
                <a:cubicBezTo>
                  <a:pt x="10162" y="16280"/>
                  <a:pt x="10193" y="16313"/>
                  <a:pt x="10211" y="16358"/>
                </a:cubicBezTo>
                <a:cubicBezTo>
                  <a:pt x="10168" y="16339"/>
                  <a:pt x="10120" y="16261"/>
                  <a:pt x="10138" y="16241"/>
                </a:cubicBezTo>
                <a:close/>
                <a:moveTo>
                  <a:pt x="7089" y="16209"/>
                </a:moveTo>
                <a:cubicBezTo>
                  <a:pt x="7083" y="16215"/>
                  <a:pt x="7083" y="16215"/>
                  <a:pt x="7077" y="16222"/>
                </a:cubicBezTo>
                <a:cubicBezTo>
                  <a:pt x="7095" y="16222"/>
                  <a:pt x="7113" y="16222"/>
                  <a:pt x="7126" y="16209"/>
                </a:cubicBezTo>
                <a:cubicBezTo>
                  <a:pt x="7113" y="16215"/>
                  <a:pt x="7101" y="16215"/>
                  <a:pt x="7089" y="16209"/>
                </a:cubicBezTo>
                <a:close/>
                <a:moveTo>
                  <a:pt x="6307" y="16137"/>
                </a:moveTo>
                <a:cubicBezTo>
                  <a:pt x="6301" y="16144"/>
                  <a:pt x="6301" y="16150"/>
                  <a:pt x="6295" y="16157"/>
                </a:cubicBezTo>
                <a:cubicBezTo>
                  <a:pt x="6288" y="16163"/>
                  <a:pt x="6276" y="16176"/>
                  <a:pt x="6264" y="16183"/>
                </a:cubicBezTo>
                <a:cubicBezTo>
                  <a:pt x="6282" y="16183"/>
                  <a:pt x="6295" y="16189"/>
                  <a:pt x="6313" y="16189"/>
                </a:cubicBezTo>
                <a:cubicBezTo>
                  <a:pt x="6325" y="16176"/>
                  <a:pt x="6337" y="16163"/>
                  <a:pt x="6350" y="16150"/>
                </a:cubicBezTo>
                <a:cubicBezTo>
                  <a:pt x="6331" y="16144"/>
                  <a:pt x="6319" y="16144"/>
                  <a:pt x="6307" y="16137"/>
                </a:cubicBezTo>
                <a:close/>
                <a:moveTo>
                  <a:pt x="5262" y="15988"/>
                </a:moveTo>
                <a:cubicBezTo>
                  <a:pt x="5225" y="16001"/>
                  <a:pt x="5182" y="16007"/>
                  <a:pt x="5146" y="16014"/>
                </a:cubicBezTo>
                <a:cubicBezTo>
                  <a:pt x="5152" y="16033"/>
                  <a:pt x="5158" y="16059"/>
                  <a:pt x="5164" y="16079"/>
                </a:cubicBezTo>
                <a:cubicBezTo>
                  <a:pt x="5170" y="16072"/>
                  <a:pt x="5176" y="16072"/>
                  <a:pt x="5182" y="16072"/>
                </a:cubicBezTo>
                <a:cubicBezTo>
                  <a:pt x="5207" y="16046"/>
                  <a:pt x="5237" y="16020"/>
                  <a:pt x="5262" y="15988"/>
                </a:cubicBezTo>
                <a:close/>
                <a:moveTo>
                  <a:pt x="13169" y="15968"/>
                </a:moveTo>
                <a:cubicBezTo>
                  <a:pt x="13169" y="15994"/>
                  <a:pt x="13144" y="16020"/>
                  <a:pt x="13175" y="16040"/>
                </a:cubicBezTo>
                <a:cubicBezTo>
                  <a:pt x="13199" y="16027"/>
                  <a:pt x="13205" y="15975"/>
                  <a:pt x="13169" y="15968"/>
                </a:cubicBezTo>
                <a:close/>
                <a:moveTo>
                  <a:pt x="6533" y="15929"/>
                </a:moveTo>
                <a:cubicBezTo>
                  <a:pt x="6496" y="15949"/>
                  <a:pt x="6453" y="15968"/>
                  <a:pt x="6411" y="15981"/>
                </a:cubicBezTo>
                <a:cubicBezTo>
                  <a:pt x="6398" y="15994"/>
                  <a:pt x="6392" y="16014"/>
                  <a:pt x="6380" y="16027"/>
                </a:cubicBezTo>
                <a:cubicBezTo>
                  <a:pt x="6405" y="16027"/>
                  <a:pt x="6429" y="16027"/>
                  <a:pt x="6453" y="16027"/>
                </a:cubicBezTo>
                <a:cubicBezTo>
                  <a:pt x="6484" y="15994"/>
                  <a:pt x="6508" y="15962"/>
                  <a:pt x="6533" y="15929"/>
                </a:cubicBezTo>
                <a:close/>
                <a:moveTo>
                  <a:pt x="4400" y="15884"/>
                </a:moveTo>
                <a:cubicBezTo>
                  <a:pt x="4394" y="15903"/>
                  <a:pt x="4394" y="15929"/>
                  <a:pt x="4394" y="15949"/>
                </a:cubicBezTo>
                <a:cubicBezTo>
                  <a:pt x="4394" y="15962"/>
                  <a:pt x="4394" y="15975"/>
                  <a:pt x="4406" y="15988"/>
                </a:cubicBezTo>
                <a:cubicBezTo>
                  <a:pt x="4461" y="16014"/>
                  <a:pt x="4510" y="16046"/>
                  <a:pt x="4571" y="16066"/>
                </a:cubicBezTo>
                <a:cubicBezTo>
                  <a:pt x="4571" y="16027"/>
                  <a:pt x="4571" y="15988"/>
                  <a:pt x="4565" y="15949"/>
                </a:cubicBezTo>
                <a:cubicBezTo>
                  <a:pt x="4535" y="15942"/>
                  <a:pt x="4510" y="15929"/>
                  <a:pt x="4480" y="15916"/>
                </a:cubicBezTo>
                <a:cubicBezTo>
                  <a:pt x="4474" y="15929"/>
                  <a:pt x="4468" y="15942"/>
                  <a:pt x="4461" y="15955"/>
                </a:cubicBezTo>
                <a:cubicBezTo>
                  <a:pt x="4455" y="15942"/>
                  <a:pt x="4455" y="15929"/>
                  <a:pt x="4455" y="15910"/>
                </a:cubicBezTo>
                <a:cubicBezTo>
                  <a:pt x="4437" y="15903"/>
                  <a:pt x="4419" y="15890"/>
                  <a:pt x="4400" y="15884"/>
                </a:cubicBezTo>
                <a:close/>
                <a:moveTo>
                  <a:pt x="12529" y="15866"/>
                </a:moveTo>
                <a:cubicBezTo>
                  <a:pt x="12490" y="15859"/>
                  <a:pt x="12451" y="15861"/>
                  <a:pt x="12411" y="15877"/>
                </a:cubicBezTo>
                <a:cubicBezTo>
                  <a:pt x="12466" y="15923"/>
                  <a:pt x="12570" y="15923"/>
                  <a:pt x="12649" y="15949"/>
                </a:cubicBezTo>
                <a:lnTo>
                  <a:pt x="12643" y="15910"/>
                </a:lnTo>
                <a:cubicBezTo>
                  <a:pt x="12606" y="15890"/>
                  <a:pt x="12568" y="15874"/>
                  <a:pt x="12529" y="15866"/>
                </a:cubicBezTo>
                <a:close/>
                <a:moveTo>
                  <a:pt x="5360" y="15864"/>
                </a:moveTo>
                <a:cubicBezTo>
                  <a:pt x="5323" y="15864"/>
                  <a:pt x="5286" y="15871"/>
                  <a:pt x="5250" y="15871"/>
                </a:cubicBezTo>
                <a:cubicBezTo>
                  <a:pt x="5244" y="15884"/>
                  <a:pt x="5237" y="15897"/>
                  <a:pt x="5231" y="15910"/>
                </a:cubicBezTo>
                <a:cubicBezTo>
                  <a:pt x="5274" y="15897"/>
                  <a:pt x="5311" y="15890"/>
                  <a:pt x="5347" y="15884"/>
                </a:cubicBezTo>
                <a:cubicBezTo>
                  <a:pt x="5347" y="15877"/>
                  <a:pt x="5354" y="15871"/>
                  <a:pt x="5360" y="15864"/>
                </a:cubicBezTo>
                <a:close/>
                <a:moveTo>
                  <a:pt x="4510" y="15831"/>
                </a:moveTo>
                <a:cubicBezTo>
                  <a:pt x="4504" y="15838"/>
                  <a:pt x="4504" y="15851"/>
                  <a:pt x="4498" y="15858"/>
                </a:cubicBezTo>
                <a:cubicBezTo>
                  <a:pt x="4510" y="15871"/>
                  <a:pt x="4523" y="15877"/>
                  <a:pt x="4541" y="15884"/>
                </a:cubicBezTo>
                <a:cubicBezTo>
                  <a:pt x="4535" y="15864"/>
                  <a:pt x="4535" y="15851"/>
                  <a:pt x="4529" y="15838"/>
                </a:cubicBezTo>
                <a:cubicBezTo>
                  <a:pt x="4523" y="15831"/>
                  <a:pt x="4516" y="15831"/>
                  <a:pt x="4510" y="15831"/>
                </a:cubicBezTo>
                <a:close/>
                <a:moveTo>
                  <a:pt x="4425" y="15779"/>
                </a:moveTo>
                <a:cubicBezTo>
                  <a:pt x="4425" y="15786"/>
                  <a:pt x="4419" y="15792"/>
                  <a:pt x="4413" y="15799"/>
                </a:cubicBezTo>
                <a:cubicBezTo>
                  <a:pt x="4425" y="15812"/>
                  <a:pt x="4443" y="15818"/>
                  <a:pt x="4455" y="15831"/>
                </a:cubicBezTo>
                <a:cubicBezTo>
                  <a:pt x="4455" y="15825"/>
                  <a:pt x="4461" y="15812"/>
                  <a:pt x="4461" y="15805"/>
                </a:cubicBezTo>
                <a:cubicBezTo>
                  <a:pt x="4449" y="15799"/>
                  <a:pt x="4437" y="15786"/>
                  <a:pt x="4425" y="15779"/>
                </a:cubicBezTo>
                <a:close/>
                <a:moveTo>
                  <a:pt x="4260" y="15773"/>
                </a:moveTo>
                <a:cubicBezTo>
                  <a:pt x="4241" y="15792"/>
                  <a:pt x="4229" y="15812"/>
                  <a:pt x="4211" y="15831"/>
                </a:cubicBezTo>
                <a:cubicBezTo>
                  <a:pt x="4241" y="15864"/>
                  <a:pt x="4272" y="15890"/>
                  <a:pt x="4309" y="15916"/>
                </a:cubicBezTo>
                <a:cubicBezTo>
                  <a:pt x="4321" y="15897"/>
                  <a:pt x="4333" y="15871"/>
                  <a:pt x="4345" y="15851"/>
                </a:cubicBezTo>
                <a:cubicBezTo>
                  <a:pt x="4315" y="15838"/>
                  <a:pt x="4284" y="15818"/>
                  <a:pt x="4254" y="15799"/>
                </a:cubicBezTo>
                <a:cubicBezTo>
                  <a:pt x="4254" y="15792"/>
                  <a:pt x="4254" y="15786"/>
                  <a:pt x="4260" y="15773"/>
                </a:cubicBezTo>
                <a:close/>
                <a:moveTo>
                  <a:pt x="5237" y="15740"/>
                </a:moveTo>
                <a:cubicBezTo>
                  <a:pt x="5182" y="15753"/>
                  <a:pt x="5127" y="15760"/>
                  <a:pt x="5066" y="15766"/>
                </a:cubicBezTo>
                <a:cubicBezTo>
                  <a:pt x="5109" y="15786"/>
                  <a:pt x="5170" y="15792"/>
                  <a:pt x="5219" y="15805"/>
                </a:cubicBezTo>
                <a:cubicBezTo>
                  <a:pt x="5244" y="15799"/>
                  <a:pt x="5274" y="15792"/>
                  <a:pt x="5299" y="15786"/>
                </a:cubicBezTo>
                <a:cubicBezTo>
                  <a:pt x="5274" y="15779"/>
                  <a:pt x="5256" y="15773"/>
                  <a:pt x="5231" y="15760"/>
                </a:cubicBezTo>
                <a:cubicBezTo>
                  <a:pt x="5231" y="15753"/>
                  <a:pt x="5237" y="15747"/>
                  <a:pt x="5237" y="15740"/>
                </a:cubicBezTo>
                <a:close/>
                <a:moveTo>
                  <a:pt x="4339" y="15708"/>
                </a:moveTo>
                <a:cubicBezTo>
                  <a:pt x="4358" y="15734"/>
                  <a:pt x="4376" y="15753"/>
                  <a:pt x="4394" y="15779"/>
                </a:cubicBezTo>
                <a:cubicBezTo>
                  <a:pt x="4394" y="15773"/>
                  <a:pt x="4400" y="15773"/>
                  <a:pt x="4400" y="15766"/>
                </a:cubicBezTo>
                <a:cubicBezTo>
                  <a:pt x="4382" y="15747"/>
                  <a:pt x="4358" y="15727"/>
                  <a:pt x="4339" y="15708"/>
                </a:cubicBezTo>
                <a:close/>
                <a:moveTo>
                  <a:pt x="5451" y="15682"/>
                </a:moveTo>
                <a:cubicBezTo>
                  <a:pt x="5415" y="15695"/>
                  <a:pt x="5372" y="15708"/>
                  <a:pt x="5323" y="15721"/>
                </a:cubicBezTo>
                <a:cubicBezTo>
                  <a:pt x="5323" y="15740"/>
                  <a:pt x="5317" y="15766"/>
                  <a:pt x="5311" y="15786"/>
                </a:cubicBezTo>
                <a:cubicBezTo>
                  <a:pt x="5347" y="15779"/>
                  <a:pt x="5384" y="15766"/>
                  <a:pt x="5421" y="15753"/>
                </a:cubicBezTo>
                <a:cubicBezTo>
                  <a:pt x="5433" y="15727"/>
                  <a:pt x="5445" y="15708"/>
                  <a:pt x="5451" y="15682"/>
                </a:cubicBezTo>
                <a:close/>
                <a:moveTo>
                  <a:pt x="6777" y="15656"/>
                </a:moveTo>
                <a:cubicBezTo>
                  <a:pt x="6747" y="15662"/>
                  <a:pt x="6722" y="15662"/>
                  <a:pt x="6692" y="15662"/>
                </a:cubicBezTo>
                <a:cubicBezTo>
                  <a:pt x="6686" y="15669"/>
                  <a:pt x="6679" y="15675"/>
                  <a:pt x="6673" y="15682"/>
                </a:cubicBezTo>
                <a:cubicBezTo>
                  <a:pt x="6698" y="15682"/>
                  <a:pt x="6722" y="15688"/>
                  <a:pt x="6747" y="15688"/>
                </a:cubicBezTo>
                <a:cubicBezTo>
                  <a:pt x="6753" y="15675"/>
                  <a:pt x="6765" y="15669"/>
                  <a:pt x="6777" y="15656"/>
                </a:cubicBezTo>
                <a:close/>
                <a:moveTo>
                  <a:pt x="11232" y="15643"/>
                </a:moveTo>
                <a:cubicBezTo>
                  <a:pt x="11372" y="15942"/>
                  <a:pt x="12167" y="16254"/>
                  <a:pt x="12496" y="16001"/>
                </a:cubicBezTo>
                <a:cubicBezTo>
                  <a:pt x="12081" y="16118"/>
                  <a:pt x="11519" y="15923"/>
                  <a:pt x="11232" y="15643"/>
                </a:cubicBezTo>
                <a:close/>
                <a:moveTo>
                  <a:pt x="10798" y="15643"/>
                </a:moveTo>
                <a:cubicBezTo>
                  <a:pt x="10779" y="15643"/>
                  <a:pt x="10779" y="15662"/>
                  <a:pt x="10792" y="15669"/>
                </a:cubicBezTo>
                <a:cubicBezTo>
                  <a:pt x="11091" y="15884"/>
                  <a:pt x="11568" y="16222"/>
                  <a:pt x="12057" y="16274"/>
                </a:cubicBezTo>
                <a:cubicBezTo>
                  <a:pt x="12252" y="16293"/>
                  <a:pt x="12448" y="16202"/>
                  <a:pt x="12619" y="16280"/>
                </a:cubicBezTo>
                <a:cubicBezTo>
                  <a:pt x="12496" y="16098"/>
                  <a:pt x="12252" y="16241"/>
                  <a:pt x="12069" y="16222"/>
                </a:cubicBezTo>
                <a:cubicBezTo>
                  <a:pt x="11592" y="16176"/>
                  <a:pt x="11152" y="15818"/>
                  <a:pt x="10798" y="15643"/>
                </a:cubicBezTo>
                <a:close/>
                <a:moveTo>
                  <a:pt x="13158" y="15509"/>
                </a:moveTo>
                <a:cubicBezTo>
                  <a:pt x="13154" y="15508"/>
                  <a:pt x="13149" y="15511"/>
                  <a:pt x="13144" y="15519"/>
                </a:cubicBezTo>
                <a:cubicBezTo>
                  <a:pt x="13126" y="15552"/>
                  <a:pt x="13126" y="15610"/>
                  <a:pt x="13132" y="15617"/>
                </a:cubicBezTo>
                <a:cubicBezTo>
                  <a:pt x="13156" y="15649"/>
                  <a:pt x="13205" y="15682"/>
                  <a:pt x="13218" y="15630"/>
                </a:cubicBezTo>
                <a:cubicBezTo>
                  <a:pt x="13150" y="15649"/>
                  <a:pt x="13205" y="15597"/>
                  <a:pt x="13169" y="15558"/>
                </a:cubicBezTo>
                <a:cubicBezTo>
                  <a:pt x="13182" y="15544"/>
                  <a:pt x="13172" y="15511"/>
                  <a:pt x="13158" y="15509"/>
                </a:cubicBezTo>
                <a:close/>
                <a:moveTo>
                  <a:pt x="4382" y="15480"/>
                </a:moveTo>
                <a:cubicBezTo>
                  <a:pt x="4382" y="15519"/>
                  <a:pt x="4370" y="15565"/>
                  <a:pt x="4351" y="15604"/>
                </a:cubicBezTo>
                <a:cubicBezTo>
                  <a:pt x="4370" y="15591"/>
                  <a:pt x="4394" y="15578"/>
                  <a:pt x="4419" y="15565"/>
                </a:cubicBezTo>
                <a:cubicBezTo>
                  <a:pt x="4406" y="15539"/>
                  <a:pt x="4388" y="15513"/>
                  <a:pt x="4382" y="15480"/>
                </a:cubicBezTo>
                <a:close/>
                <a:moveTo>
                  <a:pt x="6930" y="15474"/>
                </a:moveTo>
                <a:cubicBezTo>
                  <a:pt x="6906" y="15474"/>
                  <a:pt x="6881" y="15487"/>
                  <a:pt x="6857" y="15487"/>
                </a:cubicBezTo>
                <a:cubicBezTo>
                  <a:pt x="6832" y="15519"/>
                  <a:pt x="6802" y="15545"/>
                  <a:pt x="6777" y="15571"/>
                </a:cubicBezTo>
                <a:cubicBezTo>
                  <a:pt x="6802" y="15578"/>
                  <a:pt x="6832" y="15571"/>
                  <a:pt x="6857" y="15571"/>
                </a:cubicBezTo>
                <a:cubicBezTo>
                  <a:pt x="6863" y="15565"/>
                  <a:pt x="6869" y="15558"/>
                  <a:pt x="6875" y="15552"/>
                </a:cubicBezTo>
                <a:cubicBezTo>
                  <a:pt x="6869" y="15552"/>
                  <a:pt x="6857" y="15552"/>
                  <a:pt x="6851" y="15539"/>
                </a:cubicBezTo>
                <a:cubicBezTo>
                  <a:pt x="6875" y="15513"/>
                  <a:pt x="6899" y="15480"/>
                  <a:pt x="6930" y="15474"/>
                </a:cubicBezTo>
                <a:close/>
                <a:moveTo>
                  <a:pt x="5983" y="15441"/>
                </a:moveTo>
                <a:cubicBezTo>
                  <a:pt x="5885" y="15493"/>
                  <a:pt x="5775" y="15552"/>
                  <a:pt x="5653" y="15604"/>
                </a:cubicBezTo>
                <a:cubicBezTo>
                  <a:pt x="5653" y="15610"/>
                  <a:pt x="5653" y="15623"/>
                  <a:pt x="5653" y="15630"/>
                </a:cubicBezTo>
                <a:cubicBezTo>
                  <a:pt x="5653" y="15636"/>
                  <a:pt x="5653" y="15643"/>
                  <a:pt x="5653" y="15649"/>
                </a:cubicBezTo>
                <a:cubicBezTo>
                  <a:pt x="5775" y="15584"/>
                  <a:pt x="5885" y="15513"/>
                  <a:pt x="5983" y="15441"/>
                </a:cubicBezTo>
                <a:close/>
                <a:moveTo>
                  <a:pt x="7064" y="15350"/>
                </a:moveTo>
                <a:cubicBezTo>
                  <a:pt x="7040" y="15363"/>
                  <a:pt x="7016" y="15376"/>
                  <a:pt x="6991" y="15383"/>
                </a:cubicBezTo>
                <a:cubicBezTo>
                  <a:pt x="6979" y="15383"/>
                  <a:pt x="6973" y="15383"/>
                  <a:pt x="6961" y="15376"/>
                </a:cubicBezTo>
                <a:cubicBezTo>
                  <a:pt x="6954" y="15389"/>
                  <a:pt x="6942" y="15396"/>
                  <a:pt x="6936" y="15409"/>
                </a:cubicBezTo>
                <a:cubicBezTo>
                  <a:pt x="6961" y="15409"/>
                  <a:pt x="6979" y="15415"/>
                  <a:pt x="7003" y="15415"/>
                </a:cubicBezTo>
                <a:cubicBezTo>
                  <a:pt x="7028" y="15396"/>
                  <a:pt x="7046" y="15376"/>
                  <a:pt x="7064" y="15350"/>
                </a:cubicBezTo>
                <a:close/>
                <a:moveTo>
                  <a:pt x="9710" y="15324"/>
                </a:moveTo>
                <a:cubicBezTo>
                  <a:pt x="9710" y="15376"/>
                  <a:pt x="9784" y="15435"/>
                  <a:pt x="9735" y="15474"/>
                </a:cubicBezTo>
                <a:cubicBezTo>
                  <a:pt x="9741" y="15428"/>
                  <a:pt x="9680" y="15311"/>
                  <a:pt x="9710" y="15324"/>
                </a:cubicBezTo>
                <a:close/>
                <a:moveTo>
                  <a:pt x="10046" y="15285"/>
                </a:moveTo>
                <a:cubicBezTo>
                  <a:pt x="10590" y="15871"/>
                  <a:pt x="11488" y="16553"/>
                  <a:pt x="12521" y="16475"/>
                </a:cubicBezTo>
                <a:cubicBezTo>
                  <a:pt x="12234" y="16365"/>
                  <a:pt x="11928" y="16423"/>
                  <a:pt x="11623" y="16319"/>
                </a:cubicBezTo>
                <a:cubicBezTo>
                  <a:pt x="11116" y="16144"/>
                  <a:pt x="10621" y="15727"/>
                  <a:pt x="10254" y="15467"/>
                </a:cubicBezTo>
                <a:cubicBezTo>
                  <a:pt x="10175" y="15409"/>
                  <a:pt x="10120" y="15350"/>
                  <a:pt x="10071" y="15292"/>
                </a:cubicBezTo>
                <a:cubicBezTo>
                  <a:pt x="10065" y="15292"/>
                  <a:pt x="10052" y="15285"/>
                  <a:pt x="10046" y="15285"/>
                </a:cubicBezTo>
                <a:close/>
                <a:moveTo>
                  <a:pt x="8726" y="15246"/>
                </a:moveTo>
                <a:cubicBezTo>
                  <a:pt x="8708" y="15240"/>
                  <a:pt x="8702" y="15240"/>
                  <a:pt x="8696" y="15253"/>
                </a:cubicBezTo>
                <a:cubicBezTo>
                  <a:pt x="8555" y="16306"/>
                  <a:pt x="8971" y="17009"/>
                  <a:pt x="9337" y="17750"/>
                </a:cubicBezTo>
                <a:cubicBezTo>
                  <a:pt x="9001" y="17009"/>
                  <a:pt x="8702" y="16241"/>
                  <a:pt x="8726" y="15246"/>
                </a:cubicBezTo>
                <a:close/>
                <a:moveTo>
                  <a:pt x="7193" y="15181"/>
                </a:moveTo>
                <a:cubicBezTo>
                  <a:pt x="7168" y="15188"/>
                  <a:pt x="7144" y="15194"/>
                  <a:pt x="7113" y="15194"/>
                </a:cubicBezTo>
                <a:cubicBezTo>
                  <a:pt x="7101" y="15207"/>
                  <a:pt x="7095" y="15214"/>
                  <a:pt x="7089" y="15227"/>
                </a:cubicBezTo>
                <a:cubicBezTo>
                  <a:pt x="7113" y="15227"/>
                  <a:pt x="7138" y="15233"/>
                  <a:pt x="7162" y="15233"/>
                </a:cubicBezTo>
                <a:cubicBezTo>
                  <a:pt x="7168" y="15214"/>
                  <a:pt x="7181" y="15201"/>
                  <a:pt x="7193" y="15181"/>
                </a:cubicBezTo>
                <a:close/>
                <a:moveTo>
                  <a:pt x="4241" y="15181"/>
                </a:moveTo>
                <a:cubicBezTo>
                  <a:pt x="4211" y="15266"/>
                  <a:pt x="4272" y="15311"/>
                  <a:pt x="4321" y="15363"/>
                </a:cubicBezTo>
                <a:cubicBezTo>
                  <a:pt x="4315" y="15350"/>
                  <a:pt x="4309" y="15331"/>
                  <a:pt x="4303" y="15311"/>
                </a:cubicBezTo>
                <a:cubicBezTo>
                  <a:pt x="4290" y="15272"/>
                  <a:pt x="4266" y="15227"/>
                  <a:pt x="4241" y="15181"/>
                </a:cubicBezTo>
                <a:close/>
                <a:moveTo>
                  <a:pt x="12558" y="15136"/>
                </a:moveTo>
                <a:cubicBezTo>
                  <a:pt x="12252" y="15350"/>
                  <a:pt x="11873" y="15435"/>
                  <a:pt x="11397" y="15363"/>
                </a:cubicBezTo>
                <a:cubicBezTo>
                  <a:pt x="11940" y="15565"/>
                  <a:pt x="12246" y="15376"/>
                  <a:pt x="12564" y="15201"/>
                </a:cubicBezTo>
                <a:close/>
                <a:moveTo>
                  <a:pt x="6612" y="15031"/>
                </a:moveTo>
                <a:cubicBezTo>
                  <a:pt x="6527" y="15012"/>
                  <a:pt x="6484" y="15136"/>
                  <a:pt x="6405" y="15181"/>
                </a:cubicBezTo>
                <a:cubicBezTo>
                  <a:pt x="6380" y="15207"/>
                  <a:pt x="6362" y="15227"/>
                  <a:pt x="6337" y="15253"/>
                </a:cubicBezTo>
                <a:cubicBezTo>
                  <a:pt x="6343" y="15253"/>
                  <a:pt x="6350" y="15253"/>
                  <a:pt x="6356" y="15253"/>
                </a:cubicBezTo>
                <a:cubicBezTo>
                  <a:pt x="6276" y="15376"/>
                  <a:pt x="6191" y="15487"/>
                  <a:pt x="6087" y="15552"/>
                </a:cubicBezTo>
                <a:cubicBezTo>
                  <a:pt x="6099" y="15428"/>
                  <a:pt x="6264" y="15422"/>
                  <a:pt x="6270" y="15318"/>
                </a:cubicBezTo>
                <a:cubicBezTo>
                  <a:pt x="6197" y="15389"/>
                  <a:pt x="6123" y="15461"/>
                  <a:pt x="6050" y="15526"/>
                </a:cubicBezTo>
                <a:cubicBezTo>
                  <a:pt x="6050" y="15539"/>
                  <a:pt x="6044" y="15545"/>
                  <a:pt x="6044" y="15558"/>
                </a:cubicBezTo>
                <a:cubicBezTo>
                  <a:pt x="6038" y="15584"/>
                  <a:pt x="6026" y="15604"/>
                  <a:pt x="6013" y="15617"/>
                </a:cubicBezTo>
                <a:cubicBezTo>
                  <a:pt x="6013" y="15597"/>
                  <a:pt x="6013" y="15578"/>
                  <a:pt x="6007" y="15558"/>
                </a:cubicBezTo>
                <a:cubicBezTo>
                  <a:pt x="5806" y="15727"/>
                  <a:pt x="5592" y="15871"/>
                  <a:pt x="5378" y="15949"/>
                </a:cubicBezTo>
                <a:cubicBezTo>
                  <a:pt x="5317" y="16001"/>
                  <a:pt x="5250" y="16046"/>
                  <a:pt x="5189" y="16072"/>
                </a:cubicBezTo>
                <a:cubicBezTo>
                  <a:pt x="5653" y="15955"/>
                  <a:pt x="6044" y="15610"/>
                  <a:pt x="6356" y="15344"/>
                </a:cubicBezTo>
                <a:cubicBezTo>
                  <a:pt x="6386" y="15311"/>
                  <a:pt x="6411" y="15272"/>
                  <a:pt x="6441" y="15240"/>
                </a:cubicBezTo>
                <a:cubicBezTo>
                  <a:pt x="6453" y="15168"/>
                  <a:pt x="6490" y="15136"/>
                  <a:pt x="6539" y="15116"/>
                </a:cubicBezTo>
                <a:cubicBezTo>
                  <a:pt x="6563" y="15083"/>
                  <a:pt x="6588" y="15057"/>
                  <a:pt x="6612" y="15031"/>
                </a:cubicBezTo>
                <a:close/>
                <a:moveTo>
                  <a:pt x="7242" y="15005"/>
                </a:moveTo>
                <a:cubicBezTo>
                  <a:pt x="7236" y="15012"/>
                  <a:pt x="7229" y="15025"/>
                  <a:pt x="7223" y="15038"/>
                </a:cubicBezTo>
                <a:cubicBezTo>
                  <a:pt x="7223" y="15044"/>
                  <a:pt x="7236" y="15057"/>
                  <a:pt x="7242" y="15070"/>
                </a:cubicBezTo>
                <a:cubicBezTo>
                  <a:pt x="7223" y="15083"/>
                  <a:pt x="7205" y="15090"/>
                  <a:pt x="7187" y="15090"/>
                </a:cubicBezTo>
                <a:cubicBezTo>
                  <a:pt x="7181" y="15096"/>
                  <a:pt x="7174" y="15109"/>
                  <a:pt x="7168" y="15116"/>
                </a:cubicBezTo>
                <a:cubicBezTo>
                  <a:pt x="7193" y="15109"/>
                  <a:pt x="7223" y="15103"/>
                  <a:pt x="7248" y="15096"/>
                </a:cubicBezTo>
                <a:cubicBezTo>
                  <a:pt x="7254" y="15083"/>
                  <a:pt x="7266" y="15070"/>
                  <a:pt x="7278" y="15064"/>
                </a:cubicBezTo>
                <a:cubicBezTo>
                  <a:pt x="7272" y="15038"/>
                  <a:pt x="7254" y="15025"/>
                  <a:pt x="7242" y="15005"/>
                </a:cubicBezTo>
                <a:close/>
                <a:moveTo>
                  <a:pt x="4339" y="14940"/>
                </a:moveTo>
                <a:cubicBezTo>
                  <a:pt x="4333" y="14947"/>
                  <a:pt x="4333" y="14960"/>
                  <a:pt x="4327" y="14973"/>
                </a:cubicBezTo>
                <a:cubicBezTo>
                  <a:pt x="4333" y="14986"/>
                  <a:pt x="4345" y="14992"/>
                  <a:pt x="4351" y="14992"/>
                </a:cubicBezTo>
                <a:cubicBezTo>
                  <a:pt x="4345" y="14973"/>
                  <a:pt x="4339" y="14953"/>
                  <a:pt x="4339" y="14940"/>
                </a:cubicBezTo>
                <a:close/>
                <a:moveTo>
                  <a:pt x="12054" y="14819"/>
                </a:moveTo>
                <a:cubicBezTo>
                  <a:pt x="11719" y="14805"/>
                  <a:pt x="11401" y="14983"/>
                  <a:pt x="11012" y="14875"/>
                </a:cubicBezTo>
                <a:cubicBezTo>
                  <a:pt x="11513" y="15116"/>
                  <a:pt x="11873" y="14706"/>
                  <a:pt x="12399" y="14914"/>
                </a:cubicBezTo>
                <a:cubicBezTo>
                  <a:pt x="12280" y="14849"/>
                  <a:pt x="12166" y="14823"/>
                  <a:pt x="12054" y="14819"/>
                </a:cubicBezTo>
                <a:close/>
                <a:moveTo>
                  <a:pt x="4211" y="14817"/>
                </a:moveTo>
                <a:cubicBezTo>
                  <a:pt x="4229" y="14843"/>
                  <a:pt x="4248" y="14875"/>
                  <a:pt x="4266" y="14895"/>
                </a:cubicBezTo>
                <a:cubicBezTo>
                  <a:pt x="4272" y="14875"/>
                  <a:pt x="4278" y="14849"/>
                  <a:pt x="4284" y="14830"/>
                </a:cubicBezTo>
                <a:cubicBezTo>
                  <a:pt x="4260" y="14830"/>
                  <a:pt x="4235" y="14823"/>
                  <a:pt x="4211" y="14817"/>
                </a:cubicBezTo>
                <a:close/>
                <a:moveTo>
                  <a:pt x="9258" y="14752"/>
                </a:moveTo>
                <a:cubicBezTo>
                  <a:pt x="9502" y="15331"/>
                  <a:pt x="9362" y="16280"/>
                  <a:pt x="9576" y="16879"/>
                </a:cubicBezTo>
                <a:cubicBezTo>
                  <a:pt x="9747" y="17432"/>
                  <a:pt x="10175" y="17809"/>
                  <a:pt x="10523" y="18238"/>
                </a:cubicBezTo>
                <a:cubicBezTo>
                  <a:pt x="10382" y="17919"/>
                  <a:pt x="10052" y="17627"/>
                  <a:pt x="9826" y="17328"/>
                </a:cubicBezTo>
                <a:cubicBezTo>
                  <a:pt x="9661" y="16866"/>
                  <a:pt x="9429" y="16254"/>
                  <a:pt x="9454" y="15656"/>
                </a:cubicBezTo>
                <a:cubicBezTo>
                  <a:pt x="9466" y="15298"/>
                  <a:pt x="9466" y="14986"/>
                  <a:pt x="9258" y="14752"/>
                </a:cubicBezTo>
                <a:close/>
                <a:moveTo>
                  <a:pt x="6942" y="14732"/>
                </a:moveTo>
                <a:cubicBezTo>
                  <a:pt x="6887" y="14739"/>
                  <a:pt x="6832" y="14758"/>
                  <a:pt x="6771" y="14745"/>
                </a:cubicBezTo>
                <a:cubicBezTo>
                  <a:pt x="6759" y="14758"/>
                  <a:pt x="6747" y="14778"/>
                  <a:pt x="6734" y="14791"/>
                </a:cubicBezTo>
                <a:cubicBezTo>
                  <a:pt x="6765" y="14810"/>
                  <a:pt x="6783" y="14823"/>
                  <a:pt x="6802" y="14843"/>
                </a:cubicBezTo>
                <a:cubicBezTo>
                  <a:pt x="6851" y="14797"/>
                  <a:pt x="6893" y="14765"/>
                  <a:pt x="6942" y="14732"/>
                </a:cubicBezTo>
                <a:close/>
                <a:moveTo>
                  <a:pt x="7400" y="14726"/>
                </a:moveTo>
                <a:cubicBezTo>
                  <a:pt x="7382" y="14719"/>
                  <a:pt x="7376" y="14732"/>
                  <a:pt x="7358" y="14732"/>
                </a:cubicBezTo>
                <a:cubicBezTo>
                  <a:pt x="7333" y="14804"/>
                  <a:pt x="7309" y="14869"/>
                  <a:pt x="7272" y="14927"/>
                </a:cubicBezTo>
                <a:cubicBezTo>
                  <a:pt x="7290" y="14934"/>
                  <a:pt x="7303" y="14947"/>
                  <a:pt x="7321" y="14953"/>
                </a:cubicBezTo>
                <a:cubicBezTo>
                  <a:pt x="7352" y="14882"/>
                  <a:pt x="7382" y="14804"/>
                  <a:pt x="7400" y="14726"/>
                </a:cubicBezTo>
                <a:close/>
                <a:moveTo>
                  <a:pt x="4327" y="14726"/>
                </a:moveTo>
                <a:cubicBezTo>
                  <a:pt x="4321" y="14732"/>
                  <a:pt x="4309" y="14732"/>
                  <a:pt x="4303" y="14739"/>
                </a:cubicBezTo>
                <a:cubicBezTo>
                  <a:pt x="4303" y="14745"/>
                  <a:pt x="4309" y="14745"/>
                  <a:pt x="4309" y="14745"/>
                </a:cubicBezTo>
                <a:cubicBezTo>
                  <a:pt x="4315" y="14739"/>
                  <a:pt x="4315" y="14739"/>
                  <a:pt x="4321" y="14739"/>
                </a:cubicBezTo>
                <a:cubicBezTo>
                  <a:pt x="4321" y="14732"/>
                  <a:pt x="4327" y="14732"/>
                  <a:pt x="4327" y="14726"/>
                </a:cubicBezTo>
                <a:close/>
                <a:moveTo>
                  <a:pt x="5995" y="14719"/>
                </a:moveTo>
                <a:cubicBezTo>
                  <a:pt x="5653" y="14856"/>
                  <a:pt x="5170" y="14752"/>
                  <a:pt x="4742" y="14752"/>
                </a:cubicBezTo>
                <a:cubicBezTo>
                  <a:pt x="4755" y="14765"/>
                  <a:pt x="4767" y="14784"/>
                  <a:pt x="4773" y="14804"/>
                </a:cubicBezTo>
                <a:cubicBezTo>
                  <a:pt x="5213" y="14849"/>
                  <a:pt x="5702" y="14921"/>
                  <a:pt x="5995" y="14719"/>
                </a:cubicBezTo>
                <a:close/>
                <a:moveTo>
                  <a:pt x="10822" y="14661"/>
                </a:moveTo>
                <a:cubicBezTo>
                  <a:pt x="11342" y="14986"/>
                  <a:pt x="11812" y="14622"/>
                  <a:pt x="12374" y="14810"/>
                </a:cubicBezTo>
                <a:cubicBezTo>
                  <a:pt x="11855" y="14505"/>
                  <a:pt x="11360" y="14914"/>
                  <a:pt x="10822" y="14661"/>
                </a:cubicBezTo>
                <a:close/>
                <a:moveTo>
                  <a:pt x="10407" y="14661"/>
                </a:moveTo>
                <a:cubicBezTo>
                  <a:pt x="10584" y="14927"/>
                  <a:pt x="10938" y="15136"/>
                  <a:pt x="11268" y="15259"/>
                </a:cubicBezTo>
                <a:cubicBezTo>
                  <a:pt x="10975" y="15064"/>
                  <a:pt x="10651" y="14895"/>
                  <a:pt x="10407" y="14661"/>
                </a:cubicBezTo>
                <a:close/>
                <a:moveTo>
                  <a:pt x="4516" y="14648"/>
                </a:moveTo>
                <a:cubicBezTo>
                  <a:pt x="4504" y="14648"/>
                  <a:pt x="4492" y="14654"/>
                  <a:pt x="4480" y="14654"/>
                </a:cubicBezTo>
                <a:cubicBezTo>
                  <a:pt x="4480" y="14667"/>
                  <a:pt x="4486" y="14674"/>
                  <a:pt x="4486" y="14687"/>
                </a:cubicBezTo>
                <a:cubicBezTo>
                  <a:pt x="4486" y="14687"/>
                  <a:pt x="4492" y="14687"/>
                  <a:pt x="4498" y="14687"/>
                </a:cubicBezTo>
                <a:cubicBezTo>
                  <a:pt x="4504" y="14680"/>
                  <a:pt x="4516" y="14680"/>
                  <a:pt x="4523" y="14680"/>
                </a:cubicBezTo>
                <a:cubicBezTo>
                  <a:pt x="4523" y="14667"/>
                  <a:pt x="4516" y="14661"/>
                  <a:pt x="4516" y="14648"/>
                </a:cubicBezTo>
                <a:close/>
                <a:moveTo>
                  <a:pt x="4804" y="14641"/>
                </a:moveTo>
                <a:cubicBezTo>
                  <a:pt x="4791" y="14654"/>
                  <a:pt x="4779" y="14674"/>
                  <a:pt x="4773" y="14687"/>
                </a:cubicBezTo>
                <a:cubicBezTo>
                  <a:pt x="5072" y="14706"/>
                  <a:pt x="5402" y="14784"/>
                  <a:pt x="5622" y="14674"/>
                </a:cubicBezTo>
                <a:cubicBezTo>
                  <a:pt x="5439" y="14732"/>
                  <a:pt x="5103" y="14654"/>
                  <a:pt x="4804" y="14641"/>
                </a:cubicBezTo>
                <a:close/>
                <a:moveTo>
                  <a:pt x="4657" y="14641"/>
                </a:moveTo>
                <a:cubicBezTo>
                  <a:pt x="4626" y="14641"/>
                  <a:pt x="4596" y="14648"/>
                  <a:pt x="4571" y="14648"/>
                </a:cubicBezTo>
                <a:cubicBezTo>
                  <a:pt x="4571" y="14654"/>
                  <a:pt x="4571" y="14667"/>
                  <a:pt x="4571" y="14680"/>
                </a:cubicBezTo>
                <a:cubicBezTo>
                  <a:pt x="4602" y="14674"/>
                  <a:pt x="4626" y="14674"/>
                  <a:pt x="4645" y="14680"/>
                </a:cubicBezTo>
                <a:cubicBezTo>
                  <a:pt x="4645" y="14661"/>
                  <a:pt x="4651" y="14648"/>
                  <a:pt x="4657" y="14641"/>
                </a:cubicBezTo>
                <a:close/>
                <a:moveTo>
                  <a:pt x="11837" y="14591"/>
                </a:moveTo>
                <a:cubicBezTo>
                  <a:pt x="11612" y="14588"/>
                  <a:pt x="11397" y="14605"/>
                  <a:pt x="11232" y="14680"/>
                </a:cubicBezTo>
                <a:cubicBezTo>
                  <a:pt x="11592" y="14641"/>
                  <a:pt x="12069" y="14641"/>
                  <a:pt x="12509" y="14667"/>
                </a:cubicBezTo>
                <a:lnTo>
                  <a:pt x="12503" y="14628"/>
                </a:lnTo>
                <a:cubicBezTo>
                  <a:pt x="12298" y="14618"/>
                  <a:pt x="12063" y="14594"/>
                  <a:pt x="11837" y="14591"/>
                </a:cubicBezTo>
                <a:close/>
                <a:moveTo>
                  <a:pt x="4480" y="14583"/>
                </a:moveTo>
                <a:cubicBezTo>
                  <a:pt x="4480" y="14589"/>
                  <a:pt x="4480" y="14589"/>
                  <a:pt x="4480" y="14596"/>
                </a:cubicBezTo>
                <a:cubicBezTo>
                  <a:pt x="4486" y="14596"/>
                  <a:pt x="4486" y="14596"/>
                  <a:pt x="4492" y="14596"/>
                </a:cubicBezTo>
                <a:cubicBezTo>
                  <a:pt x="4486" y="14596"/>
                  <a:pt x="4486" y="14589"/>
                  <a:pt x="4480" y="14583"/>
                </a:cubicBezTo>
                <a:close/>
                <a:moveTo>
                  <a:pt x="4400" y="14570"/>
                </a:moveTo>
                <a:cubicBezTo>
                  <a:pt x="4333" y="14602"/>
                  <a:pt x="4266" y="14641"/>
                  <a:pt x="4217" y="14700"/>
                </a:cubicBezTo>
                <a:cubicBezTo>
                  <a:pt x="4217" y="14700"/>
                  <a:pt x="4217" y="14706"/>
                  <a:pt x="4211" y="14706"/>
                </a:cubicBezTo>
                <a:cubicBezTo>
                  <a:pt x="4260" y="14680"/>
                  <a:pt x="4309" y="14654"/>
                  <a:pt x="4364" y="14635"/>
                </a:cubicBezTo>
                <a:cubicBezTo>
                  <a:pt x="4376" y="14609"/>
                  <a:pt x="4388" y="14589"/>
                  <a:pt x="4400" y="14570"/>
                </a:cubicBezTo>
                <a:close/>
                <a:moveTo>
                  <a:pt x="7602" y="14563"/>
                </a:moveTo>
                <a:cubicBezTo>
                  <a:pt x="7584" y="14557"/>
                  <a:pt x="7578" y="14557"/>
                  <a:pt x="7572" y="14570"/>
                </a:cubicBezTo>
                <a:cubicBezTo>
                  <a:pt x="7608" y="15318"/>
                  <a:pt x="7828" y="16345"/>
                  <a:pt x="7498" y="17139"/>
                </a:cubicBezTo>
                <a:cubicBezTo>
                  <a:pt x="7376" y="17445"/>
                  <a:pt x="7156" y="17633"/>
                  <a:pt x="6930" y="17802"/>
                </a:cubicBezTo>
                <a:cubicBezTo>
                  <a:pt x="6930" y="17822"/>
                  <a:pt x="6930" y="17841"/>
                  <a:pt x="6930" y="17861"/>
                </a:cubicBezTo>
                <a:cubicBezTo>
                  <a:pt x="7223" y="17659"/>
                  <a:pt x="7486" y="17393"/>
                  <a:pt x="7627" y="16983"/>
                </a:cubicBezTo>
                <a:cubicBezTo>
                  <a:pt x="7920" y="16131"/>
                  <a:pt x="7620" y="15285"/>
                  <a:pt x="7602" y="14563"/>
                </a:cubicBezTo>
                <a:close/>
                <a:moveTo>
                  <a:pt x="4846" y="14557"/>
                </a:moveTo>
                <a:cubicBezTo>
                  <a:pt x="4840" y="14570"/>
                  <a:pt x="4834" y="14576"/>
                  <a:pt x="4834" y="14583"/>
                </a:cubicBezTo>
                <a:cubicBezTo>
                  <a:pt x="4889" y="14589"/>
                  <a:pt x="4950" y="14609"/>
                  <a:pt x="5017" y="14628"/>
                </a:cubicBezTo>
                <a:cubicBezTo>
                  <a:pt x="4962" y="14596"/>
                  <a:pt x="4901" y="14576"/>
                  <a:pt x="4846" y="14557"/>
                </a:cubicBezTo>
                <a:close/>
                <a:moveTo>
                  <a:pt x="4657" y="14531"/>
                </a:moveTo>
                <a:cubicBezTo>
                  <a:pt x="4651" y="14544"/>
                  <a:pt x="4639" y="14557"/>
                  <a:pt x="4633" y="14576"/>
                </a:cubicBezTo>
                <a:cubicBezTo>
                  <a:pt x="4651" y="14576"/>
                  <a:pt x="4669" y="14570"/>
                  <a:pt x="4681" y="14570"/>
                </a:cubicBezTo>
                <a:cubicBezTo>
                  <a:pt x="4688" y="14557"/>
                  <a:pt x="4694" y="14544"/>
                  <a:pt x="4700" y="14531"/>
                </a:cubicBezTo>
                <a:cubicBezTo>
                  <a:pt x="4688" y="14531"/>
                  <a:pt x="4669" y="14531"/>
                  <a:pt x="4657" y="14531"/>
                </a:cubicBezTo>
                <a:close/>
                <a:moveTo>
                  <a:pt x="4578" y="14524"/>
                </a:moveTo>
                <a:cubicBezTo>
                  <a:pt x="4578" y="14544"/>
                  <a:pt x="4578" y="14557"/>
                  <a:pt x="4578" y="14576"/>
                </a:cubicBezTo>
                <a:cubicBezTo>
                  <a:pt x="4590" y="14570"/>
                  <a:pt x="4608" y="14570"/>
                  <a:pt x="4620" y="14570"/>
                </a:cubicBezTo>
                <a:cubicBezTo>
                  <a:pt x="4614" y="14557"/>
                  <a:pt x="4614" y="14544"/>
                  <a:pt x="4614" y="14524"/>
                </a:cubicBezTo>
                <a:cubicBezTo>
                  <a:pt x="4602" y="14531"/>
                  <a:pt x="4590" y="14531"/>
                  <a:pt x="4578" y="14524"/>
                </a:cubicBezTo>
                <a:close/>
                <a:moveTo>
                  <a:pt x="7969" y="14472"/>
                </a:moveTo>
                <a:cubicBezTo>
                  <a:pt x="7865" y="15357"/>
                  <a:pt x="8329" y="16456"/>
                  <a:pt x="7847" y="17458"/>
                </a:cubicBezTo>
                <a:cubicBezTo>
                  <a:pt x="7816" y="17503"/>
                  <a:pt x="7902" y="17477"/>
                  <a:pt x="7871" y="17523"/>
                </a:cubicBezTo>
                <a:cubicBezTo>
                  <a:pt x="7663" y="17991"/>
                  <a:pt x="7333" y="18264"/>
                  <a:pt x="6961" y="18440"/>
                </a:cubicBezTo>
                <a:cubicBezTo>
                  <a:pt x="6954" y="18446"/>
                  <a:pt x="6954" y="18459"/>
                  <a:pt x="6948" y="18472"/>
                </a:cubicBezTo>
                <a:cubicBezTo>
                  <a:pt x="7413" y="18264"/>
                  <a:pt x="7798" y="17913"/>
                  <a:pt x="8030" y="17334"/>
                </a:cubicBezTo>
                <a:cubicBezTo>
                  <a:pt x="8085" y="17197"/>
                  <a:pt x="8109" y="17028"/>
                  <a:pt x="8128" y="16866"/>
                </a:cubicBezTo>
                <a:cubicBezTo>
                  <a:pt x="8189" y="16235"/>
                  <a:pt x="8018" y="15552"/>
                  <a:pt x="8012" y="14934"/>
                </a:cubicBezTo>
                <a:cubicBezTo>
                  <a:pt x="8005" y="14771"/>
                  <a:pt x="8085" y="14615"/>
                  <a:pt x="7969" y="14472"/>
                </a:cubicBezTo>
                <a:close/>
                <a:moveTo>
                  <a:pt x="8519" y="14433"/>
                </a:moveTo>
                <a:cubicBezTo>
                  <a:pt x="8360" y="14739"/>
                  <a:pt x="8500" y="14921"/>
                  <a:pt x="8549" y="15123"/>
                </a:cubicBezTo>
                <a:cubicBezTo>
                  <a:pt x="8586" y="15285"/>
                  <a:pt x="8519" y="15519"/>
                  <a:pt x="8506" y="15708"/>
                </a:cubicBezTo>
                <a:cubicBezTo>
                  <a:pt x="8470" y="16228"/>
                  <a:pt x="8665" y="16820"/>
                  <a:pt x="8568" y="17308"/>
                </a:cubicBezTo>
                <a:cubicBezTo>
                  <a:pt x="8500" y="17321"/>
                  <a:pt x="8482" y="17601"/>
                  <a:pt x="8500" y="17698"/>
                </a:cubicBezTo>
                <a:cubicBezTo>
                  <a:pt x="8781" y="17776"/>
                  <a:pt x="8537" y="18134"/>
                  <a:pt x="8647" y="18303"/>
                </a:cubicBezTo>
                <a:cubicBezTo>
                  <a:pt x="8720" y="18414"/>
                  <a:pt x="8843" y="18362"/>
                  <a:pt x="8836" y="18524"/>
                </a:cubicBezTo>
                <a:cubicBezTo>
                  <a:pt x="8714" y="18628"/>
                  <a:pt x="8592" y="18720"/>
                  <a:pt x="8574" y="18999"/>
                </a:cubicBezTo>
                <a:cubicBezTo>
                  <a:pt x="8519" y="19077"/>
                  <a:pt x="8415" y="19064"/>
                  <a:pt x="8354" y="19123"/>
                </a:cubicBezTo>
                <a:cubicBezTo>
                  <a:pt x="8329" y="19350"/>
                  <a:pt x="8213" y="19422"/>
                  <a:pt x="8097" y="19487"/>
                </a:cubicBezTo>
                <a:cubicBezTo>
                  <a:pt x="7957" y="19357"/>
                  <a:pt x="7810" y="19546"/>
                  <a:pt x="7712" y="19500"/>
                </a:cubicBezTo>
                <a:cubicBezTo>
                  <a:pt x="7633" y="19461"/>
                  <a:pt x="7712" y="19396"/>
                  <a:pt x="7620" y="19350"/>
                </a:cubicBezTo>
                <a:cubicBezTo>
                  <a:pt x="7572" y="19682"/>
                  <a:pt x="7388" y="19962"/>
                  <a:pt x="7095" y="19767"/>
                </a:cubicBezTo>
                <a:cubicBezTo>
                  <a:pt x="7150" y="19487"/>
                  <a:pt x="7223" y="19194"/>
                  <a:pt x="7358" y="18973"/>
                </a:cubicBezTo>
                <a:cubicBezTo>
                  <a:pt x="7706" y="18401"/>
                  <a:pt x="8470" y="18076"/>
                  <a:pt x="8445" y="17178"/>
                </a:cubicBezTo>
                <a:cubicBezTo>
                  <a:pt x="8427" y="16319"/>
                  <a:pt x="8323" y="15396"/>
                  <a:pt x="8341" y="14492"/>
                </a:cubicBezTo>
                <a:cubicBezTo>
                  <a:pt x="8421" y="14511"/>
                  <a:pt x="8470" y="14466"/>
                  <a:pt x="8519" y="14433"/>
                </a:cubicBezTo>
                <a:close/>
                <a:moveTo>
                  <a:pt x="2861" y="14335"/>
                </a:moveTo>
                <a:cubicBezTo>
                  <a:pt x="2824" y="14322"/>
                  <a:pt x="2799" y="14335"/>
                  <a:pt x="2799" y="14381"/>
                </a:cubicBezTo>
                <a:cubicBezTo>
                  <a:pt x="2830" y="14387"/>
                  <a:pt x="2854" y="14368"/>
                  <a:pt x="2861" y="14335"/>
                </a:cubicBezTo>
                <a:close/>
                <a:moveTo>
                  <a:pt x="12442" y="14030"/>
                </a:moveTo>
                <a:cubicBezTo>
                  <a:pt x="12380" y="14056"/>
                  <a:pt x="12319" y="14095"/>
                  <a:pt x="12289" y="14179"/>
                </a:cubicBezTo>
                <a:cubicBezTo>
                  <a:pt x="12332" y="14147"/>
                  <a:pt x="12387" y="14121"/>
                  <a:pt x="12435" y="14095"/>
                </a:cubicBezTo>
                <a:lnTo>
                  <a:pt x="12435" y="14082"/>
                </a:lnTo>
                <a:cubicBezTo>
                  <a:pt x="12442" y="14062"/>
                  <a:pt x="12442" y="14049"/>
                  <a:pt x="12442" y="14030"/>
                </a:cubicBezTo>
                <a:close/>
                <a:moveTo>
                  <a:pt x="10083" y="13945"/>
                </a:moveTo>
                <a:cubicBezTo>
                  <a:pt x="10101" y="14082"/>
                  <a:pt x="10150" y="14199"/>
                  <a:pt x="10211" y="14309"/>
                </a:cubicBezTo>
                <a:cubicBezTo>
                  <a:pt x="10150" y="14264"/>
                  <a:pt x="10113" y="14283"/>
                  <a:pt x="10052" y="14283"/>
                </a:cubicBezTo>
                <a:cubicBezTo>
                  <a:pt x="10034" y="14251"/>
                  <a:pt x="10016" y="14212"/>
                  <a:pt x="9991" y="14179"/>
                </a:cubicBezTo>
                <a:lnTo>
                  <a:pt x="9991" y="14179"/>
                </a:lnTo>
                <a:lnTo>
                  <a:pt x="10052" y="14212"/>
                </a:lnTo>
                <a:cubicBezTo>
                  <a:pt x="10126" y="14134"/>
                  <a:pt x="10022" y="14017"/>
                  <a:pt x="10083" y="13945"/>
                </a:cubicBezTo>
                <a:close/>
                <a:moveTo>
                  <a:pt x="5573" y="13893"/>
                </a:moveTo>
                <a:cubicBezTo>
                  <a:pt x="5561" y="13906"/>
                  <a:pt x="5555" y="13913"/>
                  <a:pt x="5543" y="13926"/>
                </a:cubicBezTo>
                <a:cubicBezTo>
                  <a:pt x="5561" y="13932"/>
                  <a:pt x="5580" y="13932"/>
                  <a:pt x="5598" y="13932"/>
                </a:cubicBezTo>
                <a:cubicBezTo>
                  <a:pt x="5604" y="13926"/>
                  <a:pt x="5610" y="13919"/>
                  <a:pt x="5616" y="13913"/>
                </a:cubicBezTo>
                <a:cubicBezTo>
                  <a:pt x="5604" y="13913"/>
                  <a:pt x="5586" y="13906"/>
                  <a:pt x="5573" y="13893"/>
                </a:cubicBezTo>
                <a:close/>
                <a:moveTo>
                  <a:pt x="5506" y="13880"/>
                </a:moveTo>
                <a:cubicBezTo>
                  <a:pt x="5494" y="13893"/>
                  <a:pt x="5482" y="13906"/>
                  <a:pt x="5470" y="13919"/>
                </a:cubicBezTo>
                <a:cubicBezTo>
                  <a:pt x="5482" y="13919"/>
                  <a:pt x="5494" y="13926"/>
                  <a:pt x="5506" y="13926"/>
                </a:cubicBezTo>
                <a:cubicBezTo>
                  <a:pt x="5512" y="13913"/>
                  <a:pt x="5512" y="13900"/>
                  <a:pt x="5512" y="13880"/>
                </a:cubicBezTo>
                <a:cubicBezTo>
                  <a:pt x="5512" y="13880"/>
                  <a:pt x="5506" y="13880"/>
                  <a:pt x="5506" y="13880"/>
                </a:cubicBezTo>
                <a:close/>
                <a:moveTo>
                  <a:pt x="8946" y="13874"/>
                </a:moveTo>
                <a:cubicBezTo>
                  <a:pt x="8751" y="14134"/>
                  <a:pt x="8647" y="14804"/>
                  <a:pt x="8733" y="15090"/>
                </a:cubicBezTo>
                <a:cubicBezTo>
                  <a:pt x="8873" y="15136"/>
                  <a:pt x="8867" y="14940"/>
                  <a:pt x="8904" y="14810"/>
                </a:cubicBezTo>
                <a:cubicBezTo>
                  <a:pt x="8959" y="14830"/>
                  <a:pt x="8959" y="14992"/>
                  <a:pt x="9062" y="15025"/>
                </a:cubicBezTo>
                <a:cubicBezTo>
                  <a:pt x="8843" y="16059"/>
                  <a:pt x="9240" y="16788"/>
                  <a:pt x="9619" y="17458"/>
                </a:cubicBezTo>
                <a:cubicBezTo>
                  <a:pt x="9368" y="16781"/>
                  <a:pt x="8995" y="16085"/>
                  <a:pt x="9056" y="15149"/>
                </a:cubicBezTo>
                <a:cubicBezTo>
                  <a:pt x="9093" y="15123"/>
                  <a:pt x="9069" y="15240"/>
                  <a:pt x="9136" y="15227"/>
                </a:cubicBezTo>
                <a:cubicBezTo>
                  <a:pt x="9142" y="16059"/>
                  <a:pt x="9337" y="16762"/>
                  <a:pt x="9735" y="17334"/>
                </a:cubicBezTo>
                <a:cubicBezTo>
                  <a:pt x="9484" y="16684"/>
                  <a:pt x="9105" y="15988"/>
                  <a:pt x="9221" y="15162"/>
                </a:cubicBezTo>
                <a:cubicBezTo>
                  <a:pt x="9307" y="14719"/>
                  <a:pt x="8953" y="14524"/>
                  <a:pt x="8916" y="14140"/>
                </a:cubicBezTo>
                <a:cubicBezTo>
                  <a:pt x="8922" y="14030"/>
                  <a:pt x="9014" y="13932"/>
                  <a:pt x="8946" y="13874"/>
                </a:cubicBezTo>
                <a:close/>
                <a:moveTo>
                  <a:pt x="13902" y="13809"/>
                </a:moveTo>
                <a:cubicBezTo>
                  <a:pt x="13890" y="13835"/>
                  <a:pt x="13877" y="13867"/>
                  <a:pt x="13877" y="13893"/>
                </a:cubicBezTo>
                <a:cubicBezTo>
                  <a:pt x="13877" y="13906"/>
                  <a:pt x="13902" y="13958"/>
                  <a:pt x="13902" y="13984"/>
                </a:cubicBezTo>
                <a:cubicBezTo>
                  <a:pt x="14152" y="14251"/>
                  <a:pt x="14415" y="14511"/>
                  <a:pt x="14672" y="14778"/>
                </a:cubicBezTo>
                <a:cubicBezTo>
                  <a:pt x="14647" y="14726"/>
                  <a:pt x="14623" y="14667"/>
                  <a:pt x="14605" y="14609"/>
                </a:cubicBezTo>
                <a:cubicBezTo>
                  <a:pt x="14501" y="14505"/>
                  <a:pt x="14403" y="14420"/>
                  <a:pt x="14330" y="14290"/>
                </a:cubicBezTo>
                <a:cubicBezTo>
                  <a:pt x="14299" y="14264"/>
                  <a:pt x="14275" y="14231"/>
                  <a:pt x="14244" y="14199"/>
                </a:cubicBezTo>
                <a:cubicBezTo>
                  <a:pt x="14238" y="14199"/>
                  <a:pt x="14232" y="14205"/>
                  <a:pt x="14226" y="14218"/>
                </a:cubicBezTo>
                <a:cubicBezTo>
                  <a:pt x="14214" y="14192"/>
                  <a:pt x="14207" y="14173"/>
                  <a:pt x="14195" y="14147"/>
                </a:cubicBezTo>
                <a:cubicBezTo>
                  <a:pt x="14128" y="14069"/>
                  <a:pt x="14055" y="13984"/>
                  <a:pt x="13987" y="13906"/>
                </a:cubicBezTo>
                <a:lnTo>
                  <a:pt x="14006" y="13984"/>
                </a:lnTo>
                <a:cubicBezTo>
                  <a:pt x="13987" y="13958"/>
                  <a:pt x="13969" y="13919"/>
                  <a:pt x="13957" y="13874"/>
                </a:cubicBezTo>
                <a:cubicBezTo>
                  <a:pt x="13939" y="13854"/>
                  <a:pt x="13920" y="13828"/>
                  <a:pt x="13902" y="13809"/>
                </a:cubicBezTo>
                <a:close/>
                <a:moveTo>
                  <a:pt x="5231" y="13750"/>
                </a:moveTo>
                <a:cubicBezTo>
                  <a:pt x="5207" y="13763"/>
                  <a:pt x="5170" y="13770"/>
                  <a:pt x="5140" y="13770"/>
                </a:cubicBezTo>
                <a:cubicBezTo>
                  <a:pt x="5158" y="13776"/>
                  <a:pt x="5170" y="13789"/>
                  <a:pt x="5189" y="13796"/>
                </a:cubicBezTo>
                <a:cubicBezTo>
                  <a:pt x="5189" y="13789"/>
                  <a:pt x="5189" y="13789"/>
                  <a:pt x="5195" y="13783"/>
                </a:cubicBezTo>
                <a:cubicBezTo>
                  <a:pt x="5244" y="13776"/>
                  <a:pt x="5256" y="13802"/>
                  <a:pt x="5250" y="13828"/>
                </a:cubicBezTo>
                <a:cubicBezTo>
                  <a:pt x="5280" y="13848"/>
                  <a:pt x="5317" y="13867"/>
                  <a:pt x="5354" y="13880"/>
                </a:cubicBezTo>
                <a:cubicBezTo>
                  <a:pt x="5372" y="13867"/>
                  <a:pt x="5396" y="13854"/>
                  <a:pt x="5427" y="13848"/>
                </a:cubicBezTo>
                <a:cubicBezTo>
                  <a:pt x="5360" y="13822"/>
                  <a:pt x="5292" y="13783"/>
                  <a:pt x="5231" y="13750"/>
                </a:cubicBezTo>
                <a:close/>
                <a:moveTo>
                  <a:pt x="4113" y="13744"/>
                </a:moveTo>
                <a:cubicBezTo>
                  <a:pt x="4034" y="13822"/>
                  <a:pt x="3960" y="13893"/>
                  <a:pt x="3887" y="13971"/>
                </a:cubicBezTo>
                <a:cubicBezTo>
                  <a:pt x="3545" y="14186"/>
                  <a:pt x="3209" y="14303"/>
                  <a:pt x="2799" y="14394"/>
                </a:cubicBezTo>
                <a:cubicBezTo>
                  <a:pt x="2775" y="14394"/>
                  <a:pt x="2726" y="14401"/>
                  <a:pt x="2714" y="14459"/>
                </a:cubicBezTo>
                <a:cubicBezTo>
                  <a:pt x="3245" y="14414"/>
                  <a:pt x="3704" y="14160"/>
                  <a:pt x="4089" y="13874"/>
                </a:cubicBezTo>
                <a:cubicBezTo>
                  <a:pt x="4083" y="13835"/>
                  <a:pt x="4076" y="13809"/>
                  <a:pt x="4076" y="13789"/>
                </a:cubicBezTo>
                <a:cubicBezTo>
                  <a:pt x="4089" y="13776"/>
                  <a:pt x="4101" y="13763"/>
                  <a:pt x="4113" y="13744"/>
                </a:cubicBezTo>
                <a:close/>
                <a:moveTo>
                  <a:pt x="15405" y="13737"/>
                </a:moveTo>
                <a:cubicBezTo>
                  <a:pt x="15405" y="13744"/>
                  <a:pt x="15405" y="13757"/>
                  <a:pt x="15405" y="13763"/>
                </a:cubicBezTo>
                <a:cubicBezTo>
                  <a:pt x="15411" y="13770"/>
                  <a:pt x="15417" y="13776"/>
                  <a:pt x="15423" y="13783"/>
                </a:cubicBezTo>
                <a:cubicBezTo>
                  <a:pt x="15417" y="13770"/>
                  <a:pt x="15411" y="13750"/>
                  <a:pt x="15405" y="13737"/>
                </a:cubicBezTo>
                <a:close/>
                <a:moveTo>
                  <a:pt x="9392" y="13665"/>
                </a:moveTo>
                <a:cubicBezTo>
                  <a:pt x="9399" y="13770"/>
                  <a:pt x="9478" y="13880"/>
                  <a:pt x="9466" y="13958"/>
                </a:cubicBezTo>
                <a:cubicBezTo>
                  <a:pt x="9441" y="13867"/>
                  <a:pt x="9356" y="13750"/>
                  <a:pt x="9392" y="13665"/>
                </a:cubicBezTo>
                <a:close/>
                <a:moveTo>
                  <a:pt x="5054" y="13652"/>
                </a:moveTo>
                <a:cubicBezTo>
                  <a:pt x="5048" y="13672"/>
                  <a:pt x="5036" y="13692"/>
                  <a:pt x="5030" y="13705"/>
                </a:cubicBezTo>
                <a:cubicBezTo>
                  <a:pt x="5042" y="13718"/>
                  <a:pt x="5060" y="13724"/>
                  <a:pt x="5072" y="13731"/>
                </a:cubicBezTo>
                <a:cubicBezTo>
                  <a:pt x="5091" y="13711"/>
                  <a:pt x="5103" y="13698"/>
                  <a:pt x="5121" y="13685"/>
                </a:cubicBezTo>
                <a:cubicBezTo>
                  <a:pt x="5103" y="13679"/>
                  <a:pt x="5079" y="13665"/>
                  <a:pt x="5054" y="13652"/>
                </a:cubicBezTo>
                <a:close/>
                <a:moveTo>
                  <a:pt x="4296" y="13588"/>
                </a:moveTo>
                <a:cubicBezTo>
                  <a:pt x="4289" y="13584"/>
                  <a:pt x="4281" y="13584"/>
                  <a:pt x="4266" y="13594"/>
                </a:cubicBezTo>
                <a:cubicBezTo>
                  <a:pt x="4254" y="13600"/>
                  <a:pt x="4248" y="13613"/>
                  <a:pt x="4235" y="13620"/>
                </a:cubicBezTo>
                <a:cubicBezTo>
                  <a:pt x="4205" y="13705"/>
                  <a:pt x="4168" y="13783"/>
                  <a:pt x="4125" y="13841"/>
                </a:cubicBezTo>
                <a:cubicBezTo>
                  <a:pt x="4150" y="13822"/>
                  <a:pt x="4174" y="13802"/>
                  <a:pt x="4199" y="13783"/>
                </a:cubicBezTo>
                <a:cubicBezTo>
                  <a:pt x="4186" y="13815"/>
                  <a:pt x="4217" y="13854"/>
                  <a:pt x="4199" y="13900"/>
                </a:cubicBezTo>
                <a:cubicBezTo>
                  <a:pt x="3911" y="14192"/>
                  <a:pt x="3447" y="14290"/>
                  <a:pt x="3123" y="14459"/>
                </a:cubicBezTo>
                <a:cubicBezTo>
                  <a:pt x="3508" y="14407"/>
                  <a:pt x="3905" y="14140"/>
                  <a:pt x="4186" y="14004"/>
                </a:cubicBezTo>
                <a:cubicBezTo>
                  <a:pt x="4211" y="13906"/>
                  <a:pt x="4260" y="13796"/>
                  <a:pt x="4303" y="13705"/>
                </a:cubicBezTo>
                <a:cubicBezTo>
                  <a:pt x="4309" y="13724"/>
                  <a:pt x="4321" y="13744"/>
                  <a:pt x="4327" y="13770"/>
                </a:cubicBezTo>
                <a:cubicBezTo>
                  <a:pt x="4345" y="13757"/>
                  <a:pt x="4364" y="13750"/>
                  <a:pt x="4382" y="13744"/>
                </a:cubicBezTo>
                <a:cubicBezTo>
                  <a:pt x="4364" y="13698"/>
                  <a:pt x="4339" y="13652"/>
                  <a:pt x="4327" y="13607"/>
                </a:cubicBezTo>
                <a:cubicBezTo>
                  <a:pt x="4312" y="13600"/>
                  <a:pt x="4304" y="13592"/>
                  <a:pt x="4296" y="13588"/>
                </a:cubicBezTo>
                <a:close/>
                <a:moveTo>
                  <a:pt x="4730" y="13548"/>
                </a:moveTo>
                <a:cubicBezTo>
                  <a:pt x="4736" y="13561"/>
                  <a:pt x="4742" y="13574"/>
                  <a:pt x="4749" y="13587"/>
                </a:cubicBezTo>
                <a:cubicBezTo>
                  <a:pt x="4791" y="13594"/>
                  <a:pt x="4834" y="13607"/>
                  <a:pt x="4877" y="13626"/>
                </a:cubicBezTo>
                <a:cubicBezTo>
                  <a:pt x="4883" y="13613"/>
                  <a:pt x="4895" y="13600"/>
                  <a:pt x="4901" y="13587"/>
                </a:cubicBezTo>
                <a:cubicBezTo>
                  <a:pt x="4883" y="13581"/>
                  <a:pt x="4871" y="13581"/>
                  <a:pt x="4852" y="13574"/>
                </a:cubicBezTo>
                <a:cubicBezTo>
                  <a:pt x="4840" y="13587"/>
                  <a:pt x="4828" y="13600"/>
                  <a:pt x="4810" y="13600"/>
                </a:cubicBezTo>
                <a:cubicBezTo>
                  <a:pt x="4797" y="13594"/>
                  <a:pt x="4791" y="13574"/>
                  <a:pt x="4785" y="13561"/>
                </a:cubicBezTo>
                <a:cubicBezTo>
                  <a:pt x="4767" y="13555"/>
                  <a:pt x="4749" y="13555"/>
                  <a:pt x="4730" y="13548"/>
                </a:cubicBezTo>
                <a:close/>
                <a:moveTo>
                  <a:pt x="4223" y="13496"/>
                </a:moveTo>
                <a:cubicBezTo>
                  <a:pt x="4211" y="13503"/>
                  <a:pt x="4205" y="13516"/>
                  <a:pt x="4193" y="13529"/>
                </a:cubicBezTo>
                <a:cubicBezTo>
                  <a:pt x="4211" y="13529"/>
                  <a:pt x="4229" y="13522"/>
                  <a:pt x="4248" y="13516"/>
                </a:cubicBezTo>
                <a:cubicBezTo>
                  <a:pt x="4235" y="13509"/>
                  <a:pt x="4229" y="13503"/>
                  <a:pt x="4223" y="13496"/>
                </a:cubicBezTo>
                <a:close/>
                <a:moveTo>
                  <a:pt x="12325" y="13496"/>
                </a:moveTo>
                <a:cubicBezTo>
                  <a:pt x="12197" y="13548"/>
                  <a:pt x="12063" y="13587"/>
                  <a:pt x="11959" y="13672"/>
                </a:cubicBezTo>
                <a:cubicBezTo>
                  <a:pt x="12093" y="13639"/>
                  <a:pt x="12252" y="13639"/>
                  <a:pt x="12325" y="13496"/>
                </a:cubicBezTo>
                <a:close/>
                <a:moveTo>
                  <a:pt x="12307" y="13360"/>
                </a:moveTo>
                <a:cubicBezTo>
                  <a:pt x="12099" y="13470"/>
                  <a:pt x="11892" y="13594"/>
                  <a:pt x="11659" y="13659"/>
                </a:cubicBezTo>
                <a:cubicBezTo>
                  <a:pt x="11885" y="13659"/>
                  <a:pt x="12160" y="13561"/>
                  <a:pt x="12307" y="13360"/>
                </a:cubicBezTo>
                <a:close/>
                <a:moveTo>
                  <a:pt x="2891" y="13353"/>
                </a:moveTo>
                <a:cubicBezTo>
                  <a:pt x="2702" y="13503"/>
                  <a:pt x="2341" y="13353"/>
                  <a:pt x="2219" y="13613"/>
                </a:cubicBezTo>
                <a:cubicBezTo>
                  <a:pt x="2408" y="13477"/>
                  <a:pt x="2793" y="13581"/>
                  <a:pt x="2891" y="13353"/>
                </a:cubicBezTo>
                <a:close/>
                <a:moveTo>
                  <a:pt x="13541" y="13347"/>
                </a:moveTo>
                <a:cubicBezTo>
                  <a:pt x="13517" y="13392"/>
                  <a:pt x="13486" y="13444"/>
                  <a:pt x="13468" y="13490"/>
                </a:cubicBezTo>
                <a:cubicBezTo>
                  <a:pt x="13596" y="13639"/>
                  <a:pt x="13725" y="13789"/>
                  <a:pt x="13859" y="13932"/>
                </a:cubicBezTo>
                <a:cubicBezTo>
                  <a:pt x="13853" y="13926"/>
                  <a:pt x="13853" y="13919"/>
                  <a:pt x="13853" y="13913"/>
                </a:cubicBezTo>
                <a:cubicBezTo>
                  <a:pt x="13835" y="13854"/>
                  <a:pt x="13835" y="13789"/>
                  <a:pt x="13835" y="13724"/>
                </a:cubicBezTo>
                <a:cubicBezTo>
                  <a:pt x="13737" y="13600"/>
                  <a:pt x="13633" y="13477"/>
                  <a:pt x="13541" y="13347"/>
                </a:cubicBezTo>
                <a:close/>
                <a:moveTo>
                  <a:pt x="13622" y="13234"/>
                </a:moveTo>
                <a:cubicBezTo>
                  <a:pt x="13615" y="13235"/>
                  <a:pt x="13609" y="13239"/>
                  <a:pt x="13602" y="13249"/>
                </a:cubicBezTo>
                <a:cubicBezTo>
                  <a:pt x="13596" y="13249"/>
                  <a:pt x="13596" y="13256"/>
                  <a:pt x="13596" y="13256"/>
                </a:cubicBezTo>
                <a:cubicBezTo>
                  <a:pt x="13682" y="13347"/>
                  <a:pt x="13767" y="13438"/>
                  <a:pt x="13853" y="13535"/>
                </a:cubicBezTo>
                <a:cubicBezTo>
                  <a:pt x="13847" y="13509"/>
                  <a:pt x="13822" y="13451"/>
                  <a:pt x="13816" y="13431"/>
                </a:cubicBezTo>
                <a:cubicBezTo>
                  <a:pt x="13829" y="13431"/>
                  <a:pt x="13865" y="13438"/>
                  <a:pt x="13859" y="13470"/>
                </a:cubicBezTo>
                <a:cubicBezTo>
                  <a:pt x="13853" y="13509"/>
                  <a:pt x="13865" y="13542"/>
                  <a:pt x="13884" y="13574"/>
                </a:cubicBezTo>
                <a:cubicBezTo>
                  <a:pt x="13939" y="13639"/>
                  <a:pt x="13994" y="13698"/>
                  <a:pt x="14055" y="13757"/>
                </a:cubicBezTo>
                <a:cubicBezTo>
                  <a:pt x="14024" y="13685"/>
                  <a:pt x="14000" y="13607"/>
                  <a:pt x="13969" y="13529"/>
                </a:cubicBezTo>
                <a:cubicBezTo>
                  <a:pt x="13890" y="13444"/>
                  <a:pt x="13810" y="13360"/>
                  <a:pt x="13731" y="13275"/>
                </a:cubicBezTo>
                <a:lnTo>
                  <a:pt x="13664" y="13288"/>
                </a:lnTo>
                <a:cubicBezTo>
                  <a:pt x="13664" y="13264"/>
                  <a:pt x="13643" y="13232"/>
                  <a:pt x="13622" y="13234"/>
                </a:cubicBezTo>
                <a:close/>
                <a:moveTo>
                  <a:pt x="4162" y="13230"/>
                </a:moveTo>
                <a:cubicBezTo>
                  <a:pt x="4162" y="13249"/>
                  <a:pt x="4162" y="13262"/>
                  <a:pt x="4156" y="13275"/>
                </a:cubicBezTo>
                <a:cubicBezTo>
                  <a:pt x="4046" y="13679"/>
                  <a:pt x="3472" y="13815"/>
                  <a:pt x="3148" y="13835"/>
                </a:cubicBezTo>
                <a:cubicBezTo>
                  <a:pt x="3099" y="13835"/>
                  <a:pt x="2940" y="13854"/>
                  <a:pt x="2928" y="13861"/>
                </a:cubicBezTo>
                <a:cubicBezTo>
                  <a:pt x="2787" y="13854"/>
                  <a:pt x="2634" y="13757"/>
                  <a:pt x="2524" y="13802"/>
                </a:cubicBezTo>
                <a:cubicBezTo>
                  <a:pt x="3062" y="14049"/>
                  <a:pt x="3850" y="13880"/>
                  <a:pt x="4125" y="13464"/>
                </a:cubicBezTo>
                <a:cubicBezTo>
                  <a:pt x="4125" y="13444"/>
                  <a:pt x="4131" y="13431"/>
                  <a:pt x="4131" y="13418"/>
                </a:cubicBezTo>
                <a:cubicBezTo>
                  <a:pt x="4138" y="13425"/>
                  <a:pt x="4138" y="13425"/>
                  <a:pt x="4144" y="13431"/>
                </a:cubicBezTo>
                <a:cubicBezTo>
                  <a:pt x="4156" y="13412"/>
                  <a:pt x="4168" y="13386"/>
                  <a:pt x="4180" y="13360"/>
                </a:cubicBezTo>
                <a:cubicBezTo>
                  <a:pt x="4162" y="13321"/>
                  <a:pt x="4174" y="13269"/>
                  <a:pt x="4162" y="13230"/>
                </a:cubicBezTo>
                <a:close/>
                <a:moveTo>
                  <a:pt x="12319" y="13204"/>
                </a:moveTo>
                <a:cubicBezTo>
                  <a:pt x="12014" y="13418"/>
                  <a:pt x="11653" y="13529"/>
                  <a:pt x="11305" y="13659"/>
                </a:cubicBezTo>
                <a:cubicBezTo>
                  <a:pt x="11708" y="13620"/>
                  <a:pt x="12075" y="13509"/>
                  <a:pt x="12319" y="13204"/>
                </a:cubicBezTo>
                <a:close/>
                <a:moveTo>
                  <a:pt x="4358" y="13165"/>
                </a:moveTo>
                <a:cubicBezTo>
                  <a:pt x="4339" y="13191"/>
                  <a:pt x="4321" y="13210"/>
                  <a:pt x="4309" y="13236"/>
                </a:cubicBezTo>
                <a:cubicBezTo>
                  <a:pt x="4327" y="13236"/>
                  <a:pt x="4345" y="13230"/>
                  <a:pt x="4364" y="13217"/>
                </a:cubicBezTo>
                <a:cubicBezTo>
                  <a:pt x="4358" y="13204"/>
                  <a:pt x="4358" y="13184"/>
                  <a:pt x="4358" y="13165"/>
                </a:cubicBezTo>
                <a:close/>
                <a:moveTo>
                  <a:pt x="4040" y="13145"/>
                </a:moveTo>
                <a:cubicBezTo>
                  <a:pt x="4028" y="13171"/>
                  <a:pt x="4046" y="13249"/>
                  <a:pt x="3997" y="13223"/>
                </a:cubicBezTo>
                <a:cubicBezTo>
                  <a:pt x="4003" y="13184"/>
                  <a:pt x="4015" y="13152"/>
                  <a:pt x="4040" y="13145"/>
                </a:cubicBezTo>
                <a:close/>
                <a:moveTo>
                  <a:pt x="11672" y="13100"/>
                </a:moveTo>
                <a:cubicBezTo>
                  <a:pt x="11470" y="13132"/>
                  <a:pt x="11336" y="13269"/>
                  <a:pt x="11134" y="13308"/>
                </a:cubicBezTo>
                <a:cubicBezTo>
                  <a:pt x="11293" y="13347"/>
                  <a:pt x="11537" y="13217"/>
                  <a:pt x="11672" y="13100"/>
                </a:cubicBezTo>
                <a:close/>
                <a:moveTo>
                  <a:pt x="3820" y="13093"/>
                </a:moveTo>
                <a:cubicBezTo>
                  <a:pt x="3802" y="13087"/>
                  <a:pt x="3795" y="13106"/>
                  <a:pt x="3777" y="13100"/>
                </a:cubicBezTo>
                <a:cubicBezTo>
                  <a:pt x="3808" y="13308"/>
                  <a:pt x="3612" y="13262"/>
                  <a:pt x="3551" y="13392"/>
                </a:cubicBezTo>
                <a:cubicBezTo>
                  <a:pt x="3685" y="13392"/>
                  <a:pt x="3893" y="13262"/>
                  <a:pt x="3820" y="13093"/>
                </a:cubicBezTo>
                <a:close/>
                <a:moveTo>
                  <a:pt x="11910" y="13067"/>
                </a:moveTo>
                <a:cubicBezTo>
                  <a:pt x="11739" y="13145"/>
                  <a:pt x="11592" y="13262"/>
                  <a:pt x="11427" y="13347"/>
                </a:cubicBezTo>
                <a:cubicBezTo>
                  <a:pt x="11580" y="13327"/>
                  <a:pt x="11830" y="13217"/>
                  <a:pt x="11910" y="13067"/>
                </a:cubicBezTo>
                <a:close/>
                <a:moveTo>
                  <a:pt x="12093" y="13035"/>
                </a:moveTo>
                <a:cubicBezTo>
                  <a:pt x="11824" y="13327"/>
                  <a:pt x="11488" y="13509"/>
                  <a:pt x="11079" y="13568"/>
                </a:cubicBezTo>
                <a:cubicBezTo>
                  <a:pt x="11488" y="13587"/>
                  <a:pt x="11867" y="13392"/>
                  <a:pt x="12093" y="13035"/>
                </a:cubicBezTo>
                <a:close/>
                <a:moveTo>
                  <a:pt x="11507" y="13028"/>
                </a:moveTo>
                <a:cubicBezTo>
                  <a:pt x="11329" y="13132"/>
                  <a:pt x="11122" y="13184"/>
                  <a:pt x="10926" y="13256"/>
                </a:cubicBezTo>
                <a:cubicBezTo>
                  <a:pt x="11122" y="13269"/>
                  <a:pt x="11421" y="13197"/>
                  <a:pt x="11507" y="13028"/>
                </a:cubicBezTo>
                <a:close/>
                <a:moveTo>
                  <a:pt x="13725" y="13002"/>
                </a:moveTo>
                <a:cubicBezTo>
                  <a:pt x="13731" y="13074"/>
                  <a:pt x="13743" y="13132"/>
                  <a:pt x="13761" y="13191"/>
                </a:cubicBezTo>
                <a:cubicBezTo>
                  <a:pt x="13810" y="13236"/>
                  <a:pt x="13853" y="13282"/>
                  <a:pt x="13896" y="13327"/>
                </a:cubicBezTo>
                <a:cubicBezTo>
                  <a:pt x="13871" y="13249"/>
                  <a:pt x="13847" y="13178"/>
                  <a:pt x="13822" y="13100"/>
                </a:cubicBezTo>
                <a:cubicBezTo>
                  <a:pt x="13792" y="13067"/>
                  <a:pt x="13755" y="13035"/>
                  <a:pt x="13725" y="13002"/>
                </a:cubicBezTo>
                <a:close/>
                <a:moveTo>
                  <a:pt x="11281" y="12989"/>
                </a:moveTo>
                <a:cubicBezTo>
                  <a:pt x="11171" y="12976"/>
                  <a:pt x="11140" y="13100"/>
                  <a:pt x="11036" y="13106"/>
                </a:cubicBezTo>
                <a:cubicBezTo>
                  <a:pt x="11116" y="13132"/>
                  <a:pt x="11226" y="13061"/>
                  <a:pt x="11281" y="12989"/>
                </a:cubicBezTo>
                <a:close/>
                <a:moveTo>
                  <a:pt x="9386" y="12846"/>
                </a:moveTo>
                <a:cubicBezTo>
                  <a:pt x="9521" y="13256"/>
                  <a:pt x="9784" y="13581"/>
                  <a:pt x="9912" y="14004"/>
                </a:cubicBezTo>
                <a:cubicBezTo>
                  <a:pt x="9942" y="14036"/>
                  <a:pt x="9948" y="14095"/>
                  <a:pt x="9967" y="14140"/>
                </a:cubicBezTo>
                <a:cubicBezTo>
                  <a:pt x="9716" y="13750"/>
                  <a:pt x="9429" y="13379"/>
                  <a:pt x="9386" y="12846"/>
                </a:cubicBezTo>
                <a:close/>
                <a:moveTo>
                  <a:pt x="3203" y="12794"/>
                </a:moveTo>
                <a:cubicBezTo>
                  <a:pt x="3025" y="12963"/>
                  <a:pt x="2940" y="13210"/>
                  <a:pt x="2708" y="13275"/>
                </a:cubicBezTo>
                <a:cubicBezTo>
                  <a:pt x="2482" y="13340"/>
                  <a:pt x="2164" y="13236"/>
                  <a:pt x="2097" y="13568"/>
                </a:cubicBezTo>
                <a:cubicBezTo>
                  <a:pt x="2188" y="13587"/>
                  <a:pt x="2219" y="13425"/>
                  <a:pt x="2317" y="13379"/>
                </a:cubicBezTo>
                <a:cubicBezTo>
                  <a:pt x="2543" y="13282"/>
                  <a:pt x="2757" y="13386"/>
                  <a:pt x="2958" y="13184"/>
                </a:cubicBezTo>
                <a:cubicBezTo>
                  <a:pt x="3038" y="13106"/>
                  <a:pt x="3148" y="12983"/>
                  <a:pt x="3203" y="12794"/>
                </a:cubicBezTo>
                <a:close/>
                <a:moveTo>
                  <a:pt x="9203" y="12693"/>
                </a:moveTo>
                <a:cubicBezTo>
                  <a:pt x="9214" y="12692"/>
                  <a:pt x="9224" y="12695"/>
                  <a:pt x="9234" y="12703"/>
                </a:cubicBezTo>
                <a:cubicBezTo>
                  <a:pt x="9246" y="12709"/>
                  <a:pt x="9246" y="12722"/>
                  <a:pt x="9246" y="12735"/>
                </a:cubicBezTo>
                <a:cubicBezTo>
                  <a:pt x="9246" y="12748"/>
                  <a:pt x="9252" y="12755"/>
                  <a:pt x="9258" y="12761"/>
                </a:cubicBezTo>
                <a:cubicBezTo>
                  <a:pt x="9264" y="12768"/>
                  <a:pt x="9270" y="12768"/>
                  <a:pt x="9270" y="12781"/>
                </a:cubicBezTo>
                <a:cubicBezTo>
                  <a:pt x="9246" y="12787"/>
                  <a:pt x="9240" y="12761"/>
                  <a:pt x="9209" y="12768"/>
                </a:cubicBezTo>
                <a:cubicBezTo>
                  <a:pt x="9203" y="12787"/>
                  <a:pt x="9221" y="12794"/>
                  <a:pt x="9234" y="12807"/>
                </a:cubicBezTo>
                <a:cubicBezTo>
                  <a:pt x="9246" y="12820"/>
                  <a:pt x="9240" y="12846"/>
                  <a:pt x="9227" y="12859"/>
                </a:cubicBezTo>
                <a:cubicBezTo>
                  <a:pt x="9203" y="12885"/>
                  <a:pt x="9166" y="12885"/>
                  <a:pt x="9136" y="12885"/>
                </a:cubicBezTo>
                <a:cubicBezTo>
                  <a:pt x="9099" y="12885"/>
                  <a:pt x="9056" y="12885"/>
                  <a:pt x="9020" y="12872"/>
                </a:cubicBezTo>
                <a:cubicBezTo>
                  <a:pt x="9008" y="12865"/>
                  <a:pt x="8995" y="12859"/>
                  <a:pt x="8983" y="12846"/>
                </a:cubicBezTo>
                <a:cubicBezTo>
                  <a:pt x="8977" y="12839"/>
                  <a:pt x="8971" y="12826"/>
                  <a:pt x="8959" y="12820"/>
                </a:cubicBezTo>
                <a:cubicBezTo>
                  <a:pt x="8953" y="12813"/>
                  <a:pt x="8940" y="12813"/>
                  <a:pt x="8940" y="12807"/>
                </a:cubicBezTo>
                <a:cubicBezTo>
                  <a:pt x="8940" y="12794"/>
                  <a:pt x="8953" y="12800"/>
                  <a:pt x="8959" y="12794"/>
                </a:cubicBezTo>
                <a:cubicBezTo>
                  <a:pt x="8959" y="12787"/>
                  <a:pt x="8965" y="12781"/>
                  <a:pt x="8965" y="12781"/>
                </a:cubicBezTo>
                <a:cubicBezTo>
                  <a:pt x="8995" y="12774"/>
                  <a:pt x="9026" y="12761"/>
                  <a:pt x="9056" y="12755"/>
                </a:cubicBezTo>
                <a:cubicBezTo>
                  <a:pt x="9087" y="12748"/>
                  <a:pt x="9124" y="12761"/>
                  <a:pt x="9154" y="12774"/>
                </a:cubicBezTo>
                <a:cubicBezTo>
                  <a:pt x="9140" y="12735"/>
                  <a:pt x="9171" y="12696"/>
                  <a:pt x="9203" y="12693"/>
                </a:cubicBezTo>
                <a:close/>
                <a:moveTo>
                  <a:pt x="5806" y="12677"/>
                </a:moveTo>
                <a:cubicBezTo>
                  <a:pt x="5818" y="12722"/>
                  <a:pt x="5812" y="12781"/>
                  <a:pt x="5830" y="12826"/>
                </a:cubicBezTo>
                <a:cubicBezTo>
                  <a:pt x="5793" y="12833"/>
                  <a:pt x="5787" y="12833"/>
                  <a:pt x="5751" y="12807"/>
                </a:cubicBezTo>
                <a:cubicBezTo>
                  <a:pt x="5781" y="12787"/>
                  <a:pt x="5769" y="12696"/>
                  <a:pt x="5806" y="12677"/>
                </a:cubicBezTo>
                <a:close/>
                <a:moveTo>
                  <a:pt x="5628" y="12644"/>
                </a:moveTo>
                <a:cubicBezTo>
                  <a:pt x="5592" y="12735"/>
                  <a:pt x="5555" y="12820"/>
                  <a:pt x="5506" y="12885"/>
                </a:cubicBezTo>
                <a:cubicBezTo>
                  <a:pt x="5519" y="12820"/>
                  <a:pt x="5537" y="12755"/>
                  <a:pt x="5555" y="12690"/>
                </a:cubicBezTo>
                <a:cubicBezTo>
                  <a:pt x="5580" y="12677"/>
                  <a:pt x="5604" y="12657"/>
                  <a:pt x="5628" y="12644"/>
                </a:cubicBezTo>
                <a:close/>
                <a:moveTo>
                  <a:pt x="8775" y="12615"/>
                </a:moveTo>
                <a:cubicBezTo>
                  <a:pt x="8786" y="12614"/>
                  <a:pt x="8797" y="12617"/>
                  <a:pt x="8806" y="12625"/>
                </a:cubicBezTo>
                <a:cubicBezTo>
                  <a:pt x="8818" y="12631"/>
                  <a:pt x="8818" y="12644"/>
                  <a:pt x="8818" y="12657"/>
                </a:cubicBezTo>
                <a:cubicBezTo>
                  <a:pt x="8818" y="12670"/>
                  <a:pt x="8824" y="12677"/>
                  <a:pt x="8830" y="12683"/>
                </a:cubicBezTo>
                <a:cubicBezTo>
                  <a:pt x="8836" y="12690"/>
                  <a:pt x="8843" y="12690"/>
                  <a:pt x="8843" y="12703"/>
                </a:cubicBezTo>
                <a:cubicBezTo>
                  <a:pt x="8818" y="12703"/>
                  <a:pt x="8812" y="12677"/>
                  <a:pt x="8781" y="12690"/>
                </a:cubicBezTo>
                <a:cubicBezTo>
                  <a:pt x="8775" y="12709"/>
                  <a:pt x="8794" y="12716"/>
                  <a:pt x="8806" y="12729"/>
                </a:cubicBezTo>
                <a:cubicBezTo>
                  <a:pt x="8818" y="12742"/>
                  <a:pt x="8812" y="12768"/>
                  <a:pt x="8800" y="12781"/>
                </a:cubicBezTo>
                <a:cubicBezTo>
                  <a:pt x="8775" y="12807"/>
                  <a:pt x="8739" y="12807"/>
                  <a:pt x="8708" y="12807"/>
                </a:cubicBezTo>
                <a:cubicBezTo>
                  <a:pt x="8671" y="12807"/>
                  <a:pt x="8629" y="12807"/>
                  <a:pt x="8592" y="12794"/>
                </a:cubicBezTo>
                <a:cubicBezTo>
                  <a:pt x="8580" y="12787"/>
                  <a:pt x="8568" y="12781"/>
                  <a:pt x="8555" y="12768"/>
                </a:cubicBezTo>
                <a:cubicBezTo>
                  <a:pt x="8549" y="12761"/>
                  <a:pt x="8543" y="12748"/>
                  <a:pt x="8531" y="12742"/>
                </a:cubicBezTo>
                <a:cubicBezTo>
                  <a:pt x="8525" y="12735"/>
                  <a:pt x="8513" y="12735"/>
                  <a:pt x="8513" y="12729"/>
                </a:cubicBezTo>
                <a:cubicBezTo>
                  <a:pt x="8513" y="12716"/>
                  <a:pt x="8525" y="12722"/>
                  <a:pt x="8531" y="12716"/>
                </a:cubicBezTo>
                <a:cubicBezTo>
                  <a:pt x="8531" y="12709"/>
                  <a:pt x="8537" y="12703"/>
                  <a:pt x="8537" y="12703"/>
                </a:cubicBezTo>
                <a:cubicBezTo>
                  <a:pt x="8568" y="12696"/>
                  <a:pt x="8598" y="12683"/>
                  <a:pt x="8629" y="12677"/>
                </a:cubicBezTo>
                <a:cubicBezTo>
                  <a:pt x="8659" y="12670"/>
                  <a:pt x="8696" y="12683"/>
                  <a:pt x="8726" y="12696"/>
                </a:cubicBezTo>
                <a:cubicBezTo>
                  <a:pt x="8713" y="12657"/>
                  <a:pt x="8744" y="12618"/>
                  <a:pt x="8775" y="12615"/>
                </a:cubicBezTo>
                <a:close/>
                <a:moveTo>
                  <a:pt x="5726" y="12514"/>
                </a:moveTo>
                <a:cubicBezTo>
                  <a:pt x="5726" y="12527"/>
                  <a:pt x="5726" y="12547"/>
                  <a:pt x="5732" y="12566"/>
                </a:cubicBezTo>
                <a:cubicBezTo>
                  <a:pt x="5751" y="12566"/>
                  <a:pt x="5769" y="12560"/>
                  <a:pt x="5781" y="12553"/>
                </a:cubicBezTo>
                <a:cubicBezTo>
                  <a:pt x="5751" y="12618"/>
                  <a:pt x="5714" y="12683"/>
                  <a:pt x="5683" y="12748"/>
                </a:cubicBezTo>
                <a:cubicBezTo>
                  <a:pt x="5665" y="12664"/>
                  <a:pt x="5690" y="12586"/>
                  <a:pt x="5726" y="12514"/>
                </a:cubicBezTo>
                <a:close/>
                <a:moveTo>
                  <a:pt x="11464" y="12508"/>
                </a:moveTo>
                <a:cubicBezTo>
                  <a:pt x="11207" y="12592"/>
                  <a:pt x="11122" y="12963"/>
                  <a:pt x="10889" y="13087"/>
                </a:cubicBezTo>
                <a:cubicBezTo>
                  <a:pt x="11164" y="13041"/>
                  <a:pt x="11287" y="12644"/>
                  <a:pt x="11464" y="12508"/>
                </a:cubicBezTo>
                <a:close/>
                <a:moveTo>
                  <a:pt x="5262" y="12488"/>
                </a:moveTo>
                <a:cubicBezTo>
                  <a:pt x="5262" y="12521"/>
                  <a:pt x="5323" y="12514"/>
                  <a:pt x="5329" y="12547"/>
                </a:cubicBezTo>
                <a:cubicBezTo>
                  <a:pt x="5280" y="12547"/>
                  <a:pt x="5256" y="12579"/>
                  <a:pt x="5250" y="12625"/>
                </a:cubicBezTo>
                <a:cubicBezTo>
                  <a:pt x="5225" y="12625"/>
                  <a:pt x="5207" y="12618"/>
                  <a:pt x="5182" y="12612"/>
                </a:cubicBezTo>
                <a:cubicBezTo>
                  <a:pt x="5219" y="12566"/>
                  <a:pt x="5225" y="12488"/>
                  <a:pt x="5262" y="12488"/>
                </a:cubicBezTo>
                <a:close/>
                <a:moveTo>
                  <a:pt x="9154" y="12478"/>
                </a:moveTo>
                <a:cubicBezTo>
                  <a:pt x="9165" y="12477"/>
                  <a:pt x="9176" y="12480"/>
                  <a:pt x="9185" y="12488"/>
                </a:cubicBezTo>
                <a:cubicBezTo>
                  <a:pt x="9197" y="12495"/>
                  <a:pt x="9197" y="12508"/>
                  <a:pt x="9197" y="12521"/>
                </a:cubicBezTo>
                <a:cubicBezTo>
                  <a:pt x="9197" y="12534"/>
                  <a:pt x="9203" y="12540"/>
                  <a:pt x="9209" y="12547"/>
                </a:cubicBezTo>
                <a:cubicBezTo>
                  <a:pt x="9215" y="12553"/>
                  <a:pt x="9221" y="12553"/>
                  <a:pt x="9221" y="12566"/>
                </a:cubicBezTo>
                <a:cubicBezTo>
                  <a:pt x="9197" y="12573"/>
                  <a:pt x="9185" y="12540"/>
                  <a:pt x="9160" y="12553"/>
                </a:cubicBezTo>
                <a:cubicBezTo>
                  <a:pt x="9160" y="12573"/>
                  <a:pt x="9172" y="12579"/>
                  <a:pt x="9185" y="12592"/>
                </a:cubicBezTo>
                <a:cubicBezTo>
                  <a:pt x="9197" y="12605"/>
                  <a:pt x="9191" y="12631"/>
                  <a:pt x="9179" y="12644"/>
                </a:cubicBezTo>
                <a:cubicBezTo>
                  <a:pt x="9154" y="12670"/>
                  <a:pt x="9117" y="12670"/>
                  <a:pt x="9087" y="12670"/>
                </a:cubicBezTo>
                <a:cubicBezTo>
                  <a:pt x="9050" y="12670"/>
                  <a:pt x="9007" y="12670"/>
                  <a:pt x="8971" y="12657"/>
                </a:cubicBezTo>
                <a:cubicBezTo>
                  <a:pt x="8959" y="12651"/>
                  <a:pt x="8946" y="12644"/>
                  <a:pt x="8934" y="12631"/>
                </a:cubicBezTo>
                <a:cubicBezTo>
                  <a:pt x="8928" y="12625"/>
                  <a:pt x="8922" y="12612"/>
                  <a:pt x="8910" y="12605"/>
                </a:cubicBezTo>
                <a:cubicBezTo>
                  <a:pt x="8904" y="12599"/>
                  <a:pt x="8891" y="12599"/>
                  <a:pt x="8891" y="12592"/>
                </a:cubicBezTo>
                <a:cubicBezTo>
                  <a:pt x="8891" y="12579"/>
                  <a:pt x="8904" y="12586"/>
                  <a:pt x="8910" y="12579"/>
                </a:cubicBezTo>
                <a:cubicBezTo>
                  <a:pt x="8910" y="12573"/>
                  <a:pt x="8916" y="12566"/>
                  <a:pt x="8916" y="12566"/>
                </a:cubicBezTo>
                <a:cubicBezTo>
                  <a:pt x="8946" y="12560"/>
                  <a:pt x="8977" y="12547"/>
                  <a:pt x="9007" y="12540"/>
                </a:cubicBezTo>
                <a:cubicBezTo>
                  <a:pt x="9038" y="12534"/>
                  <a:pt x="9075" y="12547"/>
                  <a:pt x="9105" y="12560"/>
                </a:cubicBezTo>
                <a:cubicBezTo>
                  <a:pt x="9092" y="12521"/>
                  <a:pt x="9122" y="12482"/>
                  <a:pt x="9154" y="12478"/>
                </a:cubicBezTo>
                <a:close/>
                <a:moveTo>
                  <a:pt x="5152" y="12436"/>
                </a:moveTo>
                <a:cubicBezTo>
                  <a:pt x="5182" y="12436"/>
                  <a:pt x="5201" y="12449"/>
                  <a:pt x="5213" y="12469"/>
                </a:cubicBezTo>
                <a:cubicBezTo>
                  <a:pt x="5195" y="12482"/>
                  <a:pt x="5164" y="12618"/>
                  <a:pt x="5091" y="12599"/>
                </a:cubicBezTo>
                <a:cubicBezTo>
                  <a:pt x="5091" y="12514"/>
                  <a:pt x="5134" y="12488"/>
                  <a:pt x="5152" y="12436"/>
                </a:cubicBezTo>
                <a:close/>
                <a:moveTo>
                  <a:pt x="5641" y="12423"/>
                </a:moveTo>
                <a:cubicBezTo>
                  <a:pt x="5647" y="12462"/>
                  <a:pt x="5665" y="12495"/>
                  <a:pt x="5677" y="12527"/>
                </a:cubicBezTo>
                <a:cubicBezTo>
                  <a:pt x="5671" y="12534"/>
                  <a:pt x="5671" y="12547"/>
                  <a:pt x="5665" y="12553"/>
                </a:cubicBezTo>
                <a:cubicBezTo>
                  <a:pt x="5647" y="12521"/>
                  <a:pt x="5635" y="12482"/>
                  <a:pt x="5628" y="12456"/>
                </a:cubicBezTo>
                <a:cubicBezTo>
                  <a:pt x="5635" y="12443"/>
                  <a:pt x="5635" y="12436"/>
                  <a:pt x="5641" y="12423"/>
                </a:cubicBezTo>
                <a:close/>
                <a:moveTo>
                  <a:pt x="8543" y="12397"/>
                </a:moveTo>
                <a:cubicBezTo>
                  <a:pt x="8549" y="12404"/>
                  <a:pt x="8555" y="12417"/>
                  <a:pt x="8561" y="12430"/>
                </a:cubicBezTo>
                <a:cubicBezTo>
                  <a:pt x="8568" y="12436"/>
                  <a:pt x="8574" y="12443"/>
                  <a:pt x="8580" y="12449"/>
                </a:cubicBezTo>
                <a:cubicBezTo>
                  <a:pt x="8586" y="12456"/>
                  <a:pt x="8598" y="12449"/>
                  <a:pt x="8598" y="12462"/>
                </a:cubicBezTo>
                <a:cubicBezTo>
                  <a:pt x="8574" y="12475"/>
                  <a:pt x="8555" y="12449"/>
                  <a:pt x="8537" y="12469"/>
                </a:cubicBezTo>
                <a:cubicBezTo>
                  <a:pt x="8543" y="12482"/>
                  <a:pt x="8561" y="12488"/>
                  <a:pt x="8574" y="12495"/>
                </a:cubicBezTo>
                <a:cubicBezTo>
                  <a:pt x="8592" y="12508"/>
                  <a:pt x="8592" y="12527"/>
                  <a:pt x="8586" y="12547"/>
                </a:cubicBezTo>
                <a:cubicBezTo>
                  <a:pt x="8574" y="12579"/>
                  <a:pt x="8537" y="12592"/>
                  <a:pt x="8506" y="12599"/>
                </a:cubicBezTo>
                <a:cubicBezTo>
                  <a:pt x="8470" y="12612"/>
                  <a:pt x="8433" y="12625"/>
                  <a:pt x="8390" y="12625"/>
                </a:cubicBezTo>
                <a:cubicBezTo>
                  <a:pt x="8378" y="12625"/>
                  <a:pt x="8360" y="12618"/>
                  <a:pt x="8348" y="12612"/>
                </a:cubicBezTo>
                <a:cubicBezTo>
                  <a:pt x="8335" y="12605"/>
                  <a:pt x="8329" y="12592"/>
                  <a:pt x="8317" y="12592"/>
                </a:cubicBezTo>
                <a:cubicBezTo>
                  <a:pt x="8311" y="12592"/>
                  <a:pt x="8299" y="12592"/>
                  <a:pt x="8299" y="12586"/>
                </a:cubicBezTo>
                <a:cubicBezTo>
                  <a:pt x="8299" y="12579"/>
                  <a:pt x="8305" y="12579"/>
                  <a:pt x="8311" y="12573"/>
                </a:cubicBezTo>
                <a:cubicBezTo>
                  <a:pt x="8311" y="12566"/>
                  <a:pt x="8311" y="12560"/>
                  <a:pt x="8311" y="12560"/>
                </a:cubicBezTo>
                <a:cubicBezTo>
                  <a:pt x="8335" y="12540"/>
                  <a:pt x="8360" y="12514"/>
                  <a:pt x="8390" y="12501"/>
                </a:cubicBezTo>
                <a:cubicBezTo>
                  <a:pt x="8421" y="12488"/>
                  <a:pt x="8458" y="12488"/>
                  <a:pt x="8488" y="12488"/>
                </a:cubicBezTo>
                <a:cubicBezTo>
                  <a:pt x="8458" y="12449"/>
                  <a:pt x="8500" y="12378"/>
                  <a:pt x="8543" y="12397"/>
                </a:cubicBezTo>
                <a:close/>
                <a:moveTo>
                  <a:pt x="11354" y="12384"/>
                </a:moveTo>
                <a:cubicBezTo>
                  <a:pt x="11262" y="12547"/>
                  <a:pt x="11103" y="12599"/>
                  <a:pt x="11042" y="12820"/>
                </a:cubicBezTo>
                <a:cubicBezTo>
                  <a:pt x="11146" y="12683"/>
                  <a:pt x="11342" y="12605"/>
                  <a:pt x="11354" y="12384"/>
                </a:cubicBezTo>
                <a:close/>
                <a:moveTo>
                  <a:pt x="11207" y="12378"/>
                </a:moveTo>
                <a:cubicBezTo>
                  <a:pt x="11061" y="12508"/>
                  <a:pt x="10951" y="12813"/>
                  <a:pt x="10883" y="13015"/>
                </a:cubicBezTo>
                <a:cubicBezTo>
                  <a:pt x="11024" y="12859"/>
                  <a:pt x="11103" y="12599"/>
                  <a:pt x="11207" y="12378"/>
                </a:cubicBezTo>
                <a:close/>
                <a:moveTo>
                  <a:pt x="5413" y="12367"/>
                </a:moveTo>
                <a:cubicBezTo>
                  <a:pt x="5421" y="12364"/>
                  <a:pt x="5431" y="12365"/>
                  <a:pt x="5445" y="12371"/>
                </a:cubicBezTo>
                <a:cubicBezTo>
                  <a:pt x="5464" y="12417"/>
                  <a:pt x="5457" y="12436"/>
                  <a:pt x="5427" y="12469"/>
                </a:cubicBezTo>
                <a:cubicBezTo>
                  <a:pt x="5390" y="12462"/>
                  <a:pt x="5366" y="12449"/>
                  <a:pt x="5354" y="12423"/>
                </a:cubicBezTo>
                <a:cubicBezTo>
                  <a:pt x="5381" y="12418"/>
                  <a:pt x="5388" y="12377"/>
                  <a:pt x="5413" y="12367"/>
                </a:cubicBezTo>
                <a:close/>
                <a:moveTo>
                  <a:pt x="6977" y="12361"/>
                </a:moveTo>
                <a:cubicBezTo>
                  <a:pt x="7035" y="12374"/>
                  <a:pt x="7089" y="12425"/>
                  <a:pt x="7126" y="12527"/>
                </a:cubicBezTo>
                <a:cubicBezTo>
                  <a:pt x="6973" y="12605"/>
                  <a:pt x="6832" y="12716"/>
                  <a:pt x="6710" y="12865"/>
                </a:cubicBezTo>
                <a:cubicBezTo>
                  <a:pt x="6595" y="12622"/>
                  <a:pt x="6804" y="12323"/>
                  <a:pt x="6977" y="12361"/>
                </a:cubicBezTo>
                <a:close/>
                <a:moveTo>
                  <a:pt x="6655" y="12332"/>
                </a:moveTo>
                <a:cubicBezTo>
                  <a:pt x="6643" y="12352"/>
                  <a:pt x="6624" y="12365"/>
                  <a:pt x="6612" y="12378"/>
                </a:cubicBezTo>
                <a:cubicBezTo>
                  <a:pt x="6643" y="12404"/>
                  <a:pt x="6624" y="12514"/>
                  <a:pt x="6563" y="12482"/>
                </a:cubicBezTo>
                <a:cubicBezTo>
                  <a:pt x="6582" y="12436"/>
                  <a:pt x="6600" y="12391"/>
                  <a:pt x="6618" y="12352"/>
                </a:cubicBezTo>
                <a:cubicBezTo>
                  <a:pt x="6631" y="12345"/>
                  <a:pt x="6643" y="12339"/>
                  <a:pt x="6655" y="12332"/>
                </a:cubicBezTo>
                <a:close/>
                <a:moveTo>
                  <a:pt x="6264" y="12293"/>
                </a:moveTo>
                <a:cubicBezTo>
                  <a:pt x="6258" y="12306"/>
                  <a:pt x="6252" y="12313"/>
                  <a:pt x="6258" y="12319"/>
                </a:cubicBezTo>
                <a:cubicBezTo>
                  <a:pt x="6295" y="12326"/>
                  <a:pt x="6319" y="12319"/>
                  <a:pt x="6350" y="12319"/>
                </a:cubicBezTo>
                <a:cubicBezTo>
                  <a:pt x="6307" y="12326"/>
                  <a:pt x="6276" y="12352"/>
                  <a:pt x="6240" y="12371"/>
                </a:cubicBezTo>
                <a:cubicBezTo>
                  <a:pt x="6227" y="12365"/>
                  <a:pt x="6221" y="12352"/>
                  <a:pt x="6221" y="12339"/>
                </a:cubicBezTo>
                <a:cubicBezTo>
                  <a:pt x="6233" y="12326"/>
                  <a:pt x="6252" y="12306"/>
                  <a:pt x="6264" y="12293"/>
                </a:cubicBezTo>
                <a:close/>
                <a:moveTo>
                  <a:pt x="6081" y="12293"/>
                </a:moveTo>
                <a:cubicBezTo>
                  <a:pt x="6013" y="12384"/>
                  <a:pt x="5940" y="12475"/>
                  <a:pt x="5861" y="12566"/>
                </a:cubicBezTo>
                <a:cubicBezTo>
                  <a:pt x="5848" y="12573"/>
                  <a:pt x="5836" y="12579"/>
                  <a:pt x="5824" y="12586"/>
                </a:cubicBezTo>
                <a:cubicBezTo>
                  <a:pt x="5848" y="12527"/>
                  <a:pt x="5879" y="12475"/>
                  <a:pt x="5910" y="12430"/>
                </a:cubicBezTo>
                <a:cubicBezTo>
                  <a:pt x="5916" y="12430"/>
                  <a:pt x="5916" y="12436"/>
                  <a:pt x="5922" y="12443"/>
                </a:cubicBezTo>
                <a:cubicBezTo>
                  <a:pt x="5971" y="12397"/>
                  <a:pt x="6026" y="12339"/>
                  <a:pt x="6081" y="12293"/>
                </a:cubicBezTo>
                <a:close/>
                <a:moveTo>
                  <a:pt x="11079" y="12261"/>
                </a:moveTo>
                <a:cubicBezTo>
                  <a:pt x="11006" y="12358"/>
                  <a:pt x="10969" y="12521"/>
                  <a:pt x="10853" y="12540"/>
                </a:cubicBezTo>
                <a:cubicBezTo>
                  <a:pt x="10822" y="12709"/>
                  <a:pt x="10786" y="12865"/>
                  <a:pt x="10712" y="12956"/>
                </a:cubicBezTo>
                <a:cubicBezTo>
                  <a:pt x="10627" y="12885"/>
                  <a:pt x="10633" y="12677"/>
                  <a:pt x="10468" y="12696"/>
                </a:cubicBezTo>
                <a:cubicBezTo>
                  <a:pt x="10572" y="12781"/>
                  <a:pt x="10608" y="12917"/>
                  <a:pt x="10688" y="13022"/>
                </a:cubicBezTo>
                <a:cubicBezTo>
                  <a:pt x="10871" y="12976"/>
                  <a:pt x="10816" y="12755"/>
                  <a:pt x="10902" y="12579"/>
                </a:cubicBezTo>
                <a:cubicBezTo>
                  <a:pt x="10951" y="12488"/>
                  <a:pt x="11109" y="12430"/>
                  <a:pt x="11079" y="12261"/>
                </a:cubicBezTo>
                <a:close/>
                <a:moveTo>
                  <a:pt x="5378" y="12254"/>
                </a:moveTo>
                <a:cubicBezTo>
                  <a:pt x="5415" y="12332"/>
                  <a:pt x="5335" y="12358"/>
                  <a:pt x="5292" y="12410"/>
                </a:cubicBezTo>
                <a:cubicBezTo>
                  <a:pt x="5268" y="12397"/>
                  <a:pt x="5237" y="12391"/>
                  <a:pt x="5231" y="12365"/>
                </a:cubicBezTo>
                <a:cubicBezTo>
                  <a:pt x="5299" y="12358"/>
                  <a:pt x="5305" y="12254"/>
                  <a:pt x="5378" y="12254"/>
                </a:cubicBezTo>
                <a:close/>
                <a:moveTo>
                  <a:pt x="5708" y="12176"/>
                </a:moveTo>
                <a:cubicBezTo>
                  <a:pt x="5720" y="12176"/>
                  <a:pt x="5726" y="12176"/>
                  <a:pt x="5732" y="12182"/>
                </a:cubicBezTo>
                <a:cubicBezTo>
                  <a:pt x="5616" y="12371"/>
                  <a:pt x="5525" y="12599"/>
                  <a:pt x="5433" y="12839"/>
                </a:cubicBezTo>
                <a:cubicBezTo>
                  <a:pt x="5360" y="12794"/>
                  <a:pt x="5366" y="12690"/>
                  <a:pt x="5299" y="12644"/>
                </a:cubicBezTo>
                <a:cubicBezTo>
                  <a:pt x="5311" y="12599"/>
                  <a:pt x="5347" y="12599"/>
                  <a:pt x="5347" y="12540"/>
                </a:cubicBezTo>
                <a:cubicBezTo>
                  <a:pt x="5378" y="12547"/>
                  <a:pt x="5421" y="12560"/>
                  <a:pt x="5439" y="12547"/>
                </a:cubicBezTo>
                <a:cubicBezTo>
                  <a:pt x="5421" y="12625"/>
                  <a:pt x="5335" y="12703"/>
                  <a:pt x="5396" y="12755"/>
                </a:cubicBezTo>
                <a:cubicBezTo>
                  <a:pt x="5525" y="12560"/>
                  <a:pt x="5537" y="12326"/>
                  <a:pt x="5708" y="12176"/>
                </a:cubicBezTo>
                <a:close/>
                <a:moveTo>
                  <a:pt x="6007" y="12169"/>
                </a:moveTo>
                <a:cubicBezTo>
                  <a:pt x="5995" y="12189"/>
                  <a:pt x="5989" y="12202"/>
                  <a:pt x="5989" y="12221"/>
                </a:cubicBezTo>
                <a:cubicBezTo>
                  <a:pt x="5965" y="12261"/>
                  <a:pt x="5934" y="12300"/>
                  <a:pt x="5910" y="12339"/>
                </a:cubicBezTo>
                <a:cubicBezTo>
                  <a:pt x="5897" y="12345"/>
                  <a:pt x="5891" y="12358"/>
                  <a:pt x="5891" y="12365"/>
                </a:cubicBezTo>
                <a:cubicBezTo>
                  <a:pt x="5873" y="12397"/>
                  <a:pt x="5848" y="12436"/>
                  <a:pt x="5830" y="12469"/>
                </a:cubicBezTo>
                <a:cubicBezTo>
                  <a:pt x="5830" y="12456"/>
                  <a:pt x="5836" y="12443"/>
                  <a:pt x="5848" y="12436"/>
                </a:cubicBezTo>
                <a:cubicBezTo>
                  <a:pt x="5824" y="12423"/>
                  <a:pt x="5812" y="12404"/>
                  <a:pt x="5806" y="12384"/>
                </a:cubicBezTo>
                <a:cubicBezTo>
                  <a:pt x="5812" y="12371"/>
                  <a:pt x="5824" y="12358"/>
                  <a:pt x="5830" y="12345"/>
                </a:cubicBezTo>
                <a:cubicBezTo>
                  <a:pt x="5836" y="12352"/>
                  <a:pt x="5836" y="12352"/>
                  <a:pt x="5842" y="12365"/>
                </a:cubicBezTo>
                <a:cubicBezTo>
                  <a:pt x="5885" y="12274"/>
                  <a:pt x="5958" y="12241"/>
                  <a:pt x="6007" y="12169"/>
                </a:cubicBezTo>
                <a:close/>
                <a:moveTo>
                  <a:pt x="10706" y="12156"/>
                </a:moveTo>
                <a:cubicBezTo>
                  <a:pt x="10700" y="12234"/>
                  <a:pt x="10816" y="12228"/>
                  <a:pt x="10810" y="12313"/>
                </a:cubicBezTo>
                <a:cubicBezTo>
                  <a:pt x="10743" y="12293"/>
                  <a:pt x="10633" y="12195"/>
                  <a:pt x="10706" y="12156"/>
                </a:cubicBezTo>
                <a:close/>
                <a:moveTo>
                  <a:pt x="6123" y="12156"/>
                </a:moveTo>
                <a:cubicBezTo>
                  <a:pt x="6117" y="12202"/>
                  <a:pt x="6081" y="12234"/>
                  <a:pt x="6038" y="12254"/>
                </a:cubicBezTo>
                <a:cubicBezTo>
                  <a:pt x="6056" y="12234"/>
                  <a:pt x="6068" y="12208"/>
                  <a:pt x="6087" y="12189"/>
                </a:cubicBezTo>
                <a:cubicBezTo>
                  <a:pt x="6099" y="12176"/>
                  <a:pt x="6111" y="12169"/>
                  <a:pt x="6123" y="12156"/>
                </a:cubicBezTo>
                <a:close/>
                <a:moveTo>
                  <a:pt x="5574" y="12111"/>
                </a:moveTo>
                <a:cubicBezTo>
                  <a:pt x="5561" y="12143"/>
                  <a:pt x="5610" y="12137"/>
                  <a:pt x="5604" y="12163"/>
                </a:cubicBezTo>
                <a:cubicBezTo>
                  <a:pt x="5561" y="12195"/>
                  <a:pt x="5531" y="12319"/>
                  <a:pt x="5512" y="12345"/>
                </a:cubicBezTo>
                <a:cubicBezTo>
                  <a:pt x="5439" y="12267"/>
                  <a:pt x="5421" y="12104"/>
                  <a:pt x="5574" y="12111"/>
                </a:cubicBezTo>
                <a:close/>
                <a:moveTo>
                  <a:pt x="6319" y="12078"/>
                </a:moveTo>
                <a:cubicBezTo>
                  <a:pt x="6331" y="12078"/>
                  <a:pt x="6343" y="12085"/>
                  <a:pt x="6356" y="12104"/>
                </a:cubicBezTo>
                <a:cubicBezTo>
                  <a:pt x="6337" y="12111"/>
                  <a:pt x="6319" y="12111"/>
                  <a:pt x="6301" y="12111"/>
                </a:cubicBezTo>
                <a:cubicBezTo>
                  <a:pt x="6307" y="12098"/>
                  <a:pt x="6313" y="12091"/>
                  <a:pt x="6319" y="12078"/>
                </a:cubicBezTo>
                <a:close/>
                <a:moveTo>
                  <a:pt x="10712" y="12039"/>
                </a:moveTo>
                <a:cubicBezTo>
                  <a:pt x="10773" y="12026"/>
                  <a:pt x="10792" y="12143"/>
                  <a:pt x="10853" y="12163"/>
                </a:cubicBezTo>
                <a:cubicBezTo>
                  <a:pt x="10847" y="12195"/>
                  <a:pt x="10822" y="12195"/>
                  <a:pt x="10810" y="12221"/>
                </a:cubicBezTo>
                <a:cubicBezTo>
                  <a:pt x="10761" y="12169"/>
                  <a:pt x="10694" y="12137"/>
                  <a:pt x="10712" y="12039"/>
                </a:cubicBezTo>
                <a:close/>
                <a:moveTo>
                  <a:pt x="6319" y="11968"/>
                </a:moveTo>
                <a:cubicBezTo>
                  <a:pt x="6313" y="11974"/>
                  <a:pt x="6301" y="11987"/>
                  <a:pt x="6295" y="12000"/>
                </a:cubicBezTo>
                <a:cubicBezTo>
                  <a:pt x="6252" y="12007"/>
                  <a:pt x="6203" y="12013"/>
                  <a:pt x="6185" y="12046"/>
                </a:cubicBezTo>
                <a:cubicBezTo>
                  <a:pt x="6197" y="12065"/>
                  <a:pt x="6221" y="12072"/>
                  <a:pt x="6246" y="12072"/>
                </a:cubicBezTo>
                <a:cubicBezTo>
                  <a:pt x="6240" y="12078"/>
                  <a:pt x="6233" y="12091"/>
                  <a:pt x="6227" y="12098"/>
                </a:cubicBezTo>
                <a:cubicBezTo>
                  <a:pt x="6203" y="12091"/>
                  <a:pt x="6178" y="12085"/>
                  <a:pt x="6154" y="12078"/>
                </a:cubicBezTo>
                <a:cubicBezTo>
                  <a:pt x="6166" y="12059"/>
                  <a:pt x="6178" y="12033"/>
                  <a:pt x="6191" y="12007"/>
                </a:cubicBezTo>
                <a:cubicBezTo>
                  <a:pt x="6240" y="12000"/>
                  <a:pt x="6276" y="11981"/>
                  <a:pt x="6319" y="11968"/>
                </a:cubicBezTo>
                <a:close/>
                <a:moveTo>
                  <a:pt x="6386" y="11955"/>
                </a:moveTo>
                <a:cubicBezTo>
                  <a:pt x="6398" y="11948"/>
                  <a:pt x="6411" y="11948"/>
                  <a:pt x="6417" y="11955"/>
                </a:cubicBezTo>
                <a:cubicBezTo>
                  <a:pt x="6405" y="11968"/>
                  <a:pt x="6386" y="11981"/>
                  <a:pt x="6368" y="11987"/>
                </a:cubicBezTo>
                <a:cubicBezTo>
                  <a:pt x="6374" y="11974"/>
                  <a:pt x="6380" y="11968"/>
                  <a:pt x="6386" y="11955"/>
                </a:cubicBezTo>
                <a:close/>
                <a:moveTo>
                  <a:pt x="10889" y="11805"/>
                </a:moveTo>
                <a:cubicBezTo>
                  <a:pt x="10896" y="11870"/>
                  <a:pt x="10951" y="11903"/>
                  <a:pt x="10951" y="11968"/>
                </a:cubicBezTo>
                <a:cubicBezTo>
                  <a:pt x="10896" y="11955"/>
                  <a:pt x="10920" y="11890"/>
                  <a:pt x="10877" y="11877"/>
                </a:cubicBezTo>
                <a:cubicBezTo>
                  <a:pt x="10914" y="11844"/>
                  <a:pt x="10859" y="11818"/>
                  <a:pt x="10889" y="11805"/>
                </a:cubicBezTo>
                <a:close/>
                <a:moveTo>
                  <a:pt x="6789" y="11766"/>
                </a:moveTo>
                <a:cubicBezTo>
                  <a:pt x="6765" y="11818"/>
                  <a:pt x="6734" y="11870"/>
                  <a:pt x="6734" y="11916"/>
                </a:cubicBezTo>
                <a:cubicBezTo>
                  <a:pt x="6765" y="11896"/>
                  <a:pt x="6789" y="11870"/>
                  <a:pt x="6826" y="11857"/>
                </a:cubicBezTo>
                <a:cubicBezTo>
                  <a:pt x="6722" y="11987"/>
                  <a:pt x="6527" y="12156"/>
                  <a:pt x="6551" y="12345"/>
                </a:cubicBezTo>
                <a:cubicBezTo>
                  <a:pt x="6527" y="12384"/>
                  <a:pt x="6502" y="12430"/>
                  <a:pt x="6484" y="12475"/>
                </a:cubicBezTo>
                <a:cubicBezTo>
                  <a:pt x="6472" y="12436"/>
                  <a:pt x="6435" y="12469"/>
                  <a:pt x="6405" y="12469"/>
                </a:cubicBezTo>
                <a:cubicBezTo>
                  <a:pt x="6447" y="12449"/>
                  <a:pt x="6472" y="12430"/>
                  <a:pt x="6496" y="12352"/>
                </a:cubicBezTo>
                <a:cubicBezTo>
                  <a:pt x="6508" y="12306"/>
                  <a:pt x="6508" y="12261"/>
                  <a:pt x="6508" y="12215"/>
                </a:cubicBezTo>
                <a:cubicBezTo>
                  <a:pt x="6600" y="12072"/>
                  <a:pt x="6698" y="11922"/>
                  <a:pt x="6789" y="11766"/>
                </a:cubicBezTo>
                <a:close/>
                <a:moveTo>
                  <a:pt x="5891" y="11766"/>
                </a:moveTo>
                <a:cubicBezTo>
                  <a:pt x="5910" y="11877"/>
                  <a:pt x="5732" y="11968"/>
                  <a:pt x="5677" y="12078"/>
                </a:cubicBezTo>
                <a:cubicBezTo>
                  <a:pt x="5635" y="12065"/>
                  <a:pt x="5598" y="12052"/>
                  <a:pt x="5592" y="12013"/>
                </a:cubicBezTo>
                <a:cubicBezTo>
                  <a:pt x="5708" y="11955"/>
                  <a:pt x="5787" y="11838"/>
                  <a:pt x="5891" y="11766"/>
                </a:cubicBezTo>
                <a:close/>
                <a:moveTo>
                  <a:pt x="10639" y="11760"/>
                </a:moveTo>
                <a:cubicBezTo>
                  <a:pt x="10700" y="11903"/>
                  <a:pt x="10816" y="12007"/>
                  <a:pt x="10902" y="12143"/>
                </a:cubicBezTo>
                <a:cubicBezTo>
                  <a:pt x="10792" y="12085"/>
                  <a:pt x="10670" y="11870"/>
                  <a:pt x="10639" y="11760"/>
                </a:cubicBezTo>
                <a:close/>
                <a:moveTo>
                  <a:pt x="6276" y="11734"/>
                </a:moveTo>
                <a:cubicBezTo>
                  <a:pt x="6276" y="11805"/>
                  <a:pt x="6166" y="11812"/>
                  <a:pt x="6166" y="11883"/>
                </a:cubicBezTo>
                <a:cubicBezTo>
                  <a:pt x="6221" y="11857"/>
                  <a:pt x="6282" y="11844"/>
                  <a:pt x="6343" y="11831"/>
                </a:cubicBezTo>
                <a:cubicBezTo>
                  <a:pt x="6264" y="11896"/>
                  <a:pt x="6142" y="11935"/>
                  <a:pt x="6081" y="11994"/>
                </a:cubicBezTo>
                <a:cubicBezTo>
                  <a:pt x="6117" y="12007"/>
                  <a:pt x="6148" y="12007"/>
                  <a:pt x="6172" y="12000"/>
                </a:cubicBezTo>
                <a:cubicBezTo>
                  <a:pt x="6154" y="12026"/>
                  <a:pt x="6130" y="12046"/>
                  <a:pt x="6111" y="12065"/>
                </a:cubicBezTo>
                <a:cubicBezTo>
                  <a:pt x="6056" y="12052"/>
                  <a:pt x="5995" y="12046"/>
                  <a:pt x="5934" y="12078"/>
                </a:cubicBezTo>
                <a:cubicBezTo>
                  <a:pt x="5891" y="12098"/>
                  <a:pt x="5848" y="12124"/>
                  <a:pt x="5800" y="12150"/>
                </a:cubicBezTo>
                <a:cubicBezTo>
                  <a:pt x="5842" y="12104"/>
                  <a:pt x="5848" y="12091"/>
                  <a:pt x="5891" y="12007"/>
                </a:cubicBezTo>
                <a:cubicBezTo>
                  <a:pt x="5897" y="12000"/>
                  <a:pt x="5903" y="11987"/>
                  <a:pt x="5910" y="11981"/>
                </a:cubicBezTo>
                <a:cubicBezTo>
                  <a:pt x="5916" y="11974"/>
                  <a:pt x="5916" y="11974"/>
                  <a:pt x="5922" y="11968"/>
                </a:cubicBezTo>
                <a:cubicBezTo>
                  <a:pt x="5934" y="11955"/>
                  <a:pt x="5946" y="11942"/>
                  <a:pt x="5958" y="11935"/>
                </a:cubicBezTo>
                <a:cubicBezTo>
                  <a:pt x="5928" y="11974"/>
                  <a:pt x="5891" y="12013"/>
                  <a:pt x="5897" y="12059"/>
                </a:cubicBezTo>
                <a:cubicBezTo>
                  <a:pt x="6062" y="12033"/>
                  <a:pt x="6136" y="11818"/>
                  <a:pt x="6276" y="11734"/>
                </a:cubicBezTo>
                <a:close/>
                <a:moveTo>
                  <a:pt x="11470" y="11695"/>
                </a:moveTo>
                <a:cubicBezTo>
                  <a:pt x="11537" y="11779"/>
                  <a:pt x="11665" y="11890"/>
                  <a:pt x="11623" y="12007"/>
                </a:cubicBezTo>
                <a:cubicBezTo>
                  <a:pt x="11586" y="11903"/>
                  <a:pt x="11482" y="11779"/>
                  <a:pt x="11470" y="11695"/>
                </a:cubicBezTo>
                <a:close/>
                <a:moveTo>
                  <a:pt x="6441" y="11675"/>
                </a:moveTo>
                <a:cubicBezTo>
                  <a:pt x="6447" y="11727"/>
                  <a:pt x="6441" y="11812"/>
                  <a:pt x="6478" y="11825"/>
                </a:cubicBezTo>
                <a:cubicBezTo>
                  <a:pt x="6514" y="11799"/>
                  <a:pt x="6514" y="11708"/>
                  <a:pt x="6557" y="11688"/>
                </a:cubicBezTo>
                <a:cubicBezTo>
                  <a:pt x="6557" y="11740"/>
                  <a:pt x="6508" y="11805"/>
                  <a:pt x="6533" y="11844"/>
                </a:cubicBezTo>
                <a:cubicBezTo>
                  <a:pt x="6508" y="11883"/>
                  <a:pt x="6490" y="11916"/>
                  <a:pt x="6466" y="11948"/>
                </a:cubicBezTo>
                <a:cubicBezTo>
                  <a:pt x="6441" y="11857"/>
                  <a:pt x="6423" y="11760"/>
                  <a:pt x="6441" y="11675"/>
                </a:cubicBezTo>
                <a:close/>
                <a:moveTo>
                  <a:pt x="7058" y="11662"/>
                </a:moveTo>
                <a:cubicBezTo>
                  <a:pt x="7089" y="11675"/>
                  <a:pt x="7046" y="11721"/>
                  <a:pt x="7077" y="11734"/>
                </a:cubicBezTo>
                <a:cubicBezTo>
                  <a:pt x="7095" y="11714"/>
                  <a:pt x="7113" y="11695"/>
                  <a:pt x="7132" y="11682"/>
                </a:cubicBezTo>
                <a:cubicBezTo>
                  <a:pt x="7119" y="11701"/>
                  <a:pt x="7113" y="11721"/>
                  <a:pt x="7101" y="11740"/>
                </a:cubicBezTo>
                <a:cubicBezTo>
                  <a:pt x="7009" y="11844"/>
                  <a:pt x="6875" y="11929"/>
                  <a:pt x="6881" y="12072"/>
                </a:cubicBezTo>
                <a:cubicBezTo>
                  <a:pt x="6863" y="12098"/>
                  <a:pt x="6838" y="12124"/>
                  <a:pt x="6820" y="12150"/>
                </a:cubicBezTo>
                <a:cubicBezTo>
                  <a:pt x="6851" y="12078"/>
                  <a:pt x="6875" y="11994"/>
                  <a:pt x="6893" y="11916"/>
                </a:cubicBezTo>
                <a:cubicBezTo>
                  <a:pt x="6930" y="11864"/>
                  <a:pt x="6961" y="11812"/>
                  <a:pt x="6991" y="11760"/>
                </a:cubicBezTo>
                <a:cubicBezTo>
                  <a:pt x="7016" y="11727"/>
                  <a:pt x="7040" y="11701"/>
                  <a:pt x="7058" y="11662"/>
                </a:cubicBezTo>
                <a:close/>
                <a:moveTo>
                  <a:pt x="7278" y="11630"/>
                </a:moveTo>
                <a:cubicBezTo>
                  <a:pt x="7272" y="11656"/>
                  <a:pt x="7266" y="11688"/>
                  <a:pt x="7254" y="11721"/>
                </a:cubicBezTo>
                <a:cubicBezTo>
                  <a:pt x="7217" y="11760"/>
                  <a:pt x="7187" y="11812"/>
                  <a:pt x="7168" y="11883"/>
                </a:cubicBezTo>
                <a:cubicBezTo>
                  <a:pt x="7181" y="11877"/>
                  <a:pt x="7193" y="11877"/>
                  <a:pt x="7205" y="11870"/>
                </a:cubicBezTo>
                <a:cubicBezTo>
                  <a:pt x="7156" y="12000"/>
                  <a:pt x="7101" y="12124"/>
                  <a:pt x="7028" y="12228"/>
                </a:cubicBezTo>
                <a:cubicBezTo>
                  <a:pt x="6942" y="12189"/>
                  <a:pt x="6863" y="12261"/>
                  <a:pt x="6820" y="12234"/>
                </a:cubicBezTo>
                <a:cubicBezTo>
                  <a:pt x="6875" y="12176"/>
                  <a:pt x="6930" y="12111"/>
                  <a:pt x="6985" y="12039"/>
                </a:cubicBezTo>
                <a:cubicBezTo>
                  <a:pt x="7095" y="11948"/>
                  <a:pt x="7187" y="11818"/>
                  <a:pt x="7254" y="11636"/>
                </a:cubicBezTo>
                <a:cubicBezTo>
                  <a:pt x="7260" y="11630"/>
                  <a:pt x="7272" y="11630"/>
                  <a:pt x="7278" y="11630"/>
                </a:cubicBezTo>
                <a:close/>
                <a:moveTo>
                  <a:pt x="6710" y="11617"/>
                </a:moveTo>
                <a:cubicBezTo>
                  <a:pt x="6704" y="11669"/>
                  <a:pt x="6698" y="11727"/>
                  <a:pt x="6710" y="11773"/>
                </a:cubicBezTo>
                <a:cubicBezTo>
                  <a:pt x="6643" y="11883"/>
                  <a:pt x="6569" y="12000"/>
                  <a:pt x="6502" y="12111"/>
                </a:cubicBezTo>
                <a:cubicBezTo>
                  <a:pt x="6496" y="12085"/>
                  <a:pt x="6490" y="12059"/>
                  <a:pt x="6484" y="12033"/>
                </a:cubicBezTo>
                <a:cubicBezTo>
                  <a:pt x="6569" y="11909"/>
                  <a:pt x="6649" y="11773"/>
                  <a:pt x="6710" y="11617"/>
                </a:cubicBezTo>
                <a:close/>
                <a:moveTo>
                  <a:pt x="10590" y="11578"/>
                </a:moveTo>
                <a:cubicBezTo>
                  <a:pt x="10682" y="11747"/>
                  <a:pt x="10908" y="11883"/>
                  <a:pt x="10896" y="12085"/>
                </a:cubicBezTo>
                <a:cubicBezTo>
                  <a:pt x="10834" y="11903"/>
                  <a:pt x="10602" y="11714"/>
                  <a:pt x="10590" y="11578"/>
                </a:cubicBezTo>
                <a:close/>
                <a:moveTo>
                  <a:pt x="10089" y="11571"/>
                </a:moveTo>
                <a:cubicBezTo>
                  <a:pt x="10095" y="11604"/>
                  <a:pt x="10089" y="11643"/>
                  <a:pt x="10095" y="11675"/>
                </a:cubicBezTo>
                <a:cubicBezTo>
                  <a:pt x="10058" y="11688"/>
                  <a:pt x="9997" y="11656"/>
                  <a:pt x="9991" y="11721"/>
                </a:cubicBezTo>
                <a:cubicBezTo>
                  <a:pt x="10046" y="11818"/>
                  <a:pt x="10187" y="11760"/>
                  <a:pt x="10217" y="11688"/>
                </a:cubicBezTo>
                <a:cubicBezTo>
                  <a:pt x="10230" y="11734"/>
                  <a:pt x="10272" y="11766"/>
                  <a:pt x="10285" y="11818"/>
                </a:cubicBezTo>
                <a:cubicBezTo>
                  <a:pt x="10193" y="11883"/>
                  <a:pt x="9997" y="11701"/>
                  <a:pt x="9881" y="11786"/>
                </a:cubicBezTo>
                <a:cubicBezTo>
                  <a:pt x="9936" y="11688"/>
                  <a:pt x="10010" y="11630"/>
                  <a:pt x="10089" y="11571"/>
                </a:cubicBezTo>
                <a:close/>
                <a:moveTo>
                  <a:pt x="10492" y="11545"/>
                </a:moveTo>
                <a:cubicBezTo>
                  <a:pt x="10517" y="11597"/>
                  <a:pt x="10590" y="11675"/>
                  <a:pt x="10578" y="11714"/>
                </a:cubicBezTo>
                <a:cubicBezTo>
                  <a:pt x="10553" y="11662"/>
                  <a:pt x="10474" y="11591"/>
                  <a:pt x="10492" y="11545"/>
                </a:cubicBezTo>
                <a:close/>
                <a:moveTo>
                  <a:pt x="6906" y="11532"/>
                </a:moveTo>
                <a:cubicBezTo>
                  <a:pt x="6918" y="11558"/>
                  <a:pt x="6924" y="11584"/>
                  <a:pt x="6967" y="11584"/>
                </a:cubicBezTo>
                <a:cubicBezTo>
                  <a:pt x="6936" y="11643"/>
                  <a:pt x="6936" y="11688"/>
                  <a:pt x="6936" y="11727"/>
                </a:cubicBezTo>
                <a:cubicBezTo>
                  <a:pt x="6930" y="11740"/>
                  <a:pt x="6918" y="11753"/>
                  <a:pt x="6912" y="11766"/>
                </a:cubicBezTo>
                <a:cubicBezTo>
                  <a:pt x="6912" y="11753"/>
                  <a:pt x="6912" y="11747"/>
                  <a:pt x="6912" y="11740"/>
                </a:cubicBezTo>
                <a:cubicBezTo>
                  <a:pt x="6912" y="11682"/>
                  <a:pt x="6899" y="11623"/>
                  <a:pt x="6881" y="11578"/>
                </a:cubicBezTo>
                <a:cubicBezTo>
                  <a:pt x="6893" y="11565"/>
                  <a:pt x="6899" y="11552"/>
                  <a:pt x="6906" y="11532"/>
                </a:cubicBezTo>
                <a:close/>
                <a:moveTo>
                  <a:pt x="6863" y="11467"/>
                </a:moveTo>
                <a:cubicBezTo>
                  <a:pt x="6863" y="11467"/>
                  <a:pt x="6869" y="11473"/>
                  <a:pt x="6869" y="11473"/>
                </a:cubicBezTo>
                <a:cubicBezTo>
                  <a:pt x="6869" y="11473"/>
                  <a:pt x="6863" y="11480"/>
                  <a:pt x="6863" y="11486"/>
                </a:cubicBezTo>
                <a:cubicBezTo>
                  <a:pt x="6863" y="11480"/>
                  <a:pt x="6863" y="11473"/>
                  <a:pt x="6863" y="11467"/>
                </a:cubicBezTo>
                <a:close/>
                <a:moveTo>
                  <a:pt x="10278" y="11395"/>
                </a:moveTo>
                <a:cubicBezTo>
                  <a:pt x="10346" y="11506"/>
                  <a:pt x="10376" y="11636"/>
                  <a:pt x="10468" y="11734"/>
                </a:cubicBezTo>
                <a:cubicBezTo>
                  <a:pt x="10358" y="11662"/>
                  <a:pt x="10266" y="11512"/>
                  <a:pt x="10278" y="11395"/>
                </a:cubicBezTo>
                <a:close/>
                <a:moveTo>
                  <a:pt x="11537" y="11376"/>
                </a:moveTo>
                <a:cubicBezTo>
                  <a:pt x="11568" y="11402"/>
                  <a:pt x="11653" y="11447"/>
                  <a:pt x="11592" y="11493"/>
                </a:cubicBezTo>
                <a:cubicBezTo>
                  <a:pt x="11580" y="11460"/>
                  <a:pt x="11513" y="11395"/>
                  <a:pt x="11537" y="11376"/>
                </a:cubicBezTo>
                <a:close/>
                <a:moveTo>
                  <a:pt x="10828" y="11265"/>
                </a:moveTo>
                <a:cubicBezTo>
                  <a:pt x="11042" y="11539"/>
                  <a:pt x="11274" y="11799"/>
                  <a:pt x="11458" y="12098"/>
                </a:cubicBezTo>
                <a:cubicBezTo>
                  <a:pt x="11152" y="12007"/>
                  <a:pt x="11213" y="11669"/>
                  <a:pt x="11006" y="11512"/>
                </a:cubicBezTo>
                <a:cubicBezTo>
                  <a:pt x="10957" y="11526"/>
                  <a:pt x="11030" y="11565"/>
                  <a:pt x="10999" y="11565"/>
                </a:cubicBezTo>
                <a:cubicBezTo>
                  <a:pt x="10963" y="11460"/>
                  <a:pt x="10834" y="11350"/>
                  <a:pt x="10828" y="11265"/>
                </a:cubicBezTo>
                <a:close/>
                <a:moveTo>
                  <a:pt x="11024" y="11226"/>
                </a:moveTo>
                <a:cubicBezTo>
                  <a:pt x="11164" y="11369"/>
                  <a:pt x="11354" y="11539"/>
                  <a:pt x="11391" y="11708"/>
                </a:cubicBezTo>
                <a:cubicBezTo>
                  <a:pt x="11281" y="11532"/>
                  <a:pt x="11140" y="11389"/>
                  <a:pt x="11024" y="11226"/>
                </a:cubicBezTo>
                <a:close/>
                <a:moveTo>
                  <a:pt x="11177" y="11220"/>
                </a:moveTo>
                <a:cubicBezTo>
                  <a:pt x="11213" y="11233"/>
                  <a:pt x="11293" y="11226"/>
                  <a:pt x="11305" y="11265"/>
                </a:cubicBezTo>
                <a:cubicBezTo>
                  <a:pt x="11311" y="11421"/>
                  <a:pt x="11537" y="11591"/>
                  <a:pt x="11611" y="11701"/>
                </a:cubicBezTo>
                <a:cubicBezTo>
                  <a:pt x="11556" y="11591"/>
                  <a:pt x="11690" y="11753"/>
                  <a:pt x="11617" y="11792"/>
                </a:cubicBezTo>
                <a:cubicBezTo>
                  <a:pt x="11476" y="11597"/>
                  <a:pt x="11323" y="11408"/>
                  <a:pt x="11177" y="11220"/>
                </a:cubicBezTo>
                <a:close/>
                <a:moveTo>
                  <a:pt x="10902" y="11213"/>
                </a:moveTo>
                <a:cubicBezTo>
                  <a:pt x="11207" y="11480"/>
                  <a:pt x="11397" y="11831"/>
                  <a:pt x="11635" y="12143"/>
                </a:cubicBezTo>
                <a:cubicBezTo>
                  <a:pt x="11611" y="12215"/>
                  <a:pt x="11653" y="12241"/>
                  <a:pt x="11641" y="12306"/>
                </a:cubicBezTo>
                <a:cubicBezTo>
                  <a:pt x="11549" y="12300"/>
                  <a:pt x="11556" y="12221"/>
                  <a:pt x="11568" y="12143"/>
                </a:cubicBezTo>
                <a:cubicBezTo>
                  <a:pt x="11354" y="11831"/>
                  <a:pt x="11164" y="11493"/>
                  <a:pt x="10902" y="11213"/>
                </a:cubicBezTo>
                <a:close/>
                <a:moveTo>
                  <a:pt x="5042" y="11168"/>
                </a:moveTo>
                <a:cubicBezTo>
                  <a:pt x="5060" y="11174"/>
                  <a:pt x="5079" y="11174"/>
                  <a:pt x="5097" y="11181"/>
                </a:cubicBezTo>
                <a:cubicBezTo>
                  <a:pt x="5072" y="11239"/>
                  <a:pt x="5024" y="11246"/>
                  <a:pt x="4981" y="11272"/>
                </a:cubicBezTo>
                <a:cubicBezTo>
                  <a:pt x="4993" y="11226"/>
                  <a:pt x="5017" y="11200"/>
                  <a:pt x="5042" y="11168"/>
                </a:cubicBezTo>
                <a:close/>
                <a:moveTo>
                  <a:pt x="6154" y="11103"/>
                </a:moveTo>
                <a:cubicBezTo>
                  <a:pt x="6136" y="11213"/>
                  <a:pt x="6099" y="11278"/>
                  <a:pt x="6020" y="11291"/>
                </a:cubicBezTo>
                <a:cubicBezTo>
                  <a:pt x="6062" y="11226"/>
                  <a:pt x="6111" y="11174"/>
                  <a:pt x="6154" y="11103"/>
                </a:cubicBezTo>
                <a:close/>
                <a:moveTo>
                  <a:pt x="3184" y="11038"/>
                </a:moveTo>
                <a:cubicBezTo>
                  <a:pt x="3154" y="11116"/>
                  <a:pt x="3087" y="11142"/>
                  <a:pt x="3062" y="11226"/>
                </a:cubicBezTo>
                <a:cubicBezTo>
                  <a:pt x="3123" y="11226"/>
                  <a:pt x="3135" y="11142"/>
                  <a:pt x="3203" y="11142"/>
                </a:cubicBezTo>
                <a:cubicBezTo>
                  <a:pt x="3227" y="11285"/>
                  <a:pt x="3013" y="11298"/>
                  <a:pt x="2983" y="11467"/>
                </a:cubicBezTo>
                <a:cubicBezTo>
                  <a:pt x="3160" y="11369"/>
                  <a:pt x="3319" y="11239"/>
                  <a:pt x="3459" y="11083"/>
                </a:cubicBezTo>
                <a:cubicBezTo>
                  <a:pt x="3441" y="11252"/>
                  <a:pt x="3282" y="11330"/>
                  <a:pt x="3190" y="11441"/>
                </a:cubicBezTo>
                <a:cubicBezTo>
                  <a:pt x="3307" y="11415"/>
                  <a:pt x="3404" y="11343"/>
                  <a:pt x="3490" y="11265"/>
                </a:cubicBezTo>
                <a:cubicBezTo>
                  <a:pt x="3410" y="11421"/>
                  <a:pt x="3197" y="11447"/>
                  <a:pt x="3166" y="11623"/>
                </a:cubicBezTo>
                <a:cubicBezTo>
                  <a:pt x="3319" y="11591"/>
                  <a:pt x="3429" y="11311"/>
                  <a:pt x="3563" y="11369"/>
                </a:cubicBezTo>
                <a:cubicBezTo>
                  <a:pt x="3502" y="11512"/>
                  <a:pt x="3270" y="11623"/>
                  <a:pt x="3209" y="11766"/>
                </a:cubicBezTo>
                <a:cubicBezTo>
                  <a:pt x="3368" y="11636"/>
                  <a:pt x="3575" y="11578"/>
                  <a:pt x="3685" y="11369"/>
                </a:cubicBezTo>
                <a:cubicBezTo>
                  <a:pt x="3722" y="11382"/>
                  <a:pt x="3777" y="11337"/>
                  <a:pt x="3795" y="11382"/>
                </a:cubicBezTo>
                <a:cubicBezTo>
                  <a:pt x="3582" y="11597"/>
                  <a:pt x="3313" y="11734"/>
                  <a:pt x="3093" y="11942"/>
                </a:cubicBezTo>
                <a:cubicBezTo>
                  <a:pt x="3484" y="11766"/>
                  <a:pt x="3850" y="11441"/>
                  <a:pt x="4186" y="11226"/>
                </a:cubicBezTo>
                <a:cubicBezTo>
                  <a:pt x="3997" y="11415"/>
                  <a:pt x="3820" y="11636"/>
                  <a:pt x="3606" y="11773"/>
                </a:cubicBezTo>
                <a:cubicBezTo>
                  <a:pt x="3539" y="11818"/>
                  <a:pt x="3417" y="11812"/>
                  <a:pt x="3423" y="11935"/>
                </a:cubicBezTo>
                <a:cubicBezTo>
                  <a:pt x="3734" y="11773"/>
                  <a:pt x="4003" y="11552"/>
                  <a:pt x="4266" y="11317"/>
                </a:cubicBezTo>
                <a:cubicBezTo>
                  <a:pt x="4199" y="11506"/>
                  <a:pt x="3924" y="11610"/>
                  <a:pt x="3863" y="11818"/>
                </a:cubicBezTo>
                <a:cubicBezTo>
                  <a:pt x="4064" y="11714"/>
                  <a:pt x="4180" y="11460"/>
                  <a:pt x="4425" y="11415"/>
                </a:cubicBezTo>
                <a:cubicBezTo>
                  <a:pt x="4364" y="11591"/>
                  <a:pt x="4101" y="11623"/>
                  <a:pt x="4113" y="11792"/>
                </a:cubicBezTo>
                <a:cubicBezTo>
                  <a:pt x="4248" y="11721"/>
                  <a:pt x="4321" y="11552"/>
                  <a:pt x="4474" y="11512"/>
                </a:cubicBezTo>
                <a:cubicBezTo>
                  <a:pt x="4590" y="11447"/>
                  <a:pt x="4657" y="11220"/>
                  <a:pt x="4810" y="11285"/>
                </a:cubicBezTo>
                <a:cubicBezTo>
                  <a:pt x="4639" y="11558"/>
                  <a:pt x="4382" y="11675"/>
                  <a:pt x="4186" y="11896"/>
                </a:cubicBezTo>
                <a:cubicBezTo>
                  <a:pt x="4474" y="11766"/>
                  <a:pt x="4712" y="11454"/>
                  <a:pt x="4975" y="11330"/>
                </a:cubicBezTo>
                <a:cubicBezTo>
                  <a:pt x="4822" y="11512"/>
                  <a:pt x="4602" y="11682"/>
                  <a:pt x="4492" y="11870"/>
                </a:cubicBezTo>
                <a:cubicBezTo>
                  <a:pt x="4749" y="11695"/>
                  <a:pt x="4944" y="11421"/>
                  <a:pt x="5207" y="11265"/>
                </a:cubicBezTo>
                <a:cubicBezTo>
                  <a:pt x="5079" y="11447"/>
                  <a:pt x="4797" y="11630"/>
                  <a:pt x="4688" y="11838"/>
                </a:cubicBezTo>
                <a:cubicBezTo>
                  <a:pt x="4639" y="11870"/>
                  <a:pt x="4510" y="11883"/>
                  <a:pt x="4535" y="11987"/>
                </a:cubicBezTo>
                <a:cubicBezTo>
                  <a:pt x="4889" y="11773"/>
                  <a:pt x="5140" y="11395"/>
                  <a:pt x="5506" y="11213"/>
                </a:cubicBezTo>
                <a:cubicBezTo>
                  <a:pt x="5109" y="11662"/>
                  <a:pt x="4633" y="11987"/>
                  <a:pt x="4174" y="12339"/>
                </a:cubicBezTo>
                <a:cubicBezTo>
                  <a:pt x="4101" y="12306"/>
                  <a:pt x="4034" y="12371"/>
                  <a:pt x="4046" y="12423"/>
                </a:cubicBezTo>
                <a:cubicBezTo>
                  <a:pt x="4614" y="12163"/>
                  <a:pt x="5103" y="11714"/>
                  <a:pt x="5580" y="11304"/>
                </a:cubicBezTo>
                <a:cubicBezTo>
                  <a:pt x="5628" y="11265"/>
                  <a:pt x="5653" y="11161"/>
                  <a:pt x="5751" y="11213"/>
                </a:cubicBezTo>
                <a:cubicBezTo>
                  <a:pt x="5250" y="11721"/>
                  <a:pt x="4688" y="12287"/>
                  <a:pt x="4095" y="12709"/>
                </a:cubicBezTo>
                <a:cubicBezTo>
                  <a:pt x="4046" y="12703"/>
                  <a:pt x="4083" y="12638"/>
                  <a:pt x="4015" y="12644"/>
                </a:cubicBezTo>
                <a:cubicBezTo>
                  <a:pt x="3991" y="12696"/>
                  <a:pt x="4034" y="12703"/>
                  <a:pt x="4021" y="12748"/>
                </a:cubicBezTo>
                <a:cubicBezTo>
                  <a:pt x="3924" y="12833"/>
                  <a:pt x="3795" y="12891"/>
                  <a:pt x="3661" y="12970"/>
                </a:cubicBezTo>
                <a:cubicBezTo>
                  <a:pt x="3520" y="13054"/>
                  <a:pt x="3203" y="13210"/>
                  <a:pt x="3154" y="13314"/>
                </a:cubicBezTo>
                <a:cubicBezTo>
                  <a:pt x="3148" y="13334"/>
                  <a:pt x="3142" y="13353"/>
                  <a:pt x="3154" y="13386"/>
                </a:cubicBezTo>
                <a:cubicBezTo>
                  <a:pt x="3166" y="13386"/>
                  <a:pt x="3166" y="13399"/>
                  <a:pt x="3178" y="13405"/>
                </a:cubicBezTo>
                <a:cubicBezTo>
                  <a:pt x="3435" y="13243"/>
                  <a:pt x="3692" y="13074"/>
                  <a:pt x="3942" y="12904"/>
                </a:cubicBezTo>
                <a:cubicBezTo>
                  <a:pt x="4168" y="13373"/>
                  <a:pt x="3551" y="13496"/>
                  <a:pt x="3417" y="13639"/>
                </a:cubicBezTo>
                <a:cubicBezTo>
                  <a:pt x="3740" y="13659"/>
                  <a:pt x="4303" y="13256"/>
                  <a:pt x="3954" y="12891"/>
                </a:cubicBezTo>
                <a:cubicBezTo>
                  <a:pt x="4095" y="12709"/>
                  <a:pt x="4162" y="12917"/>
                  <a:pt x="4180" y="13100"/>
                </a:cubicBezTo>
                <a:cubicBezTo>
                  <a:pt x="4180" y="13067"/>
                  <a:pt x="4180" y="13035"/>
                  <a:pt x="4186" y="13002"/>
                </a:cubicBezTo>
                <a:cubicBezTo>
                  <a:pt x="4193" y="13009"/>
                  <a:pt x="4193" y="13009"/>
                  <a:pt x="4199" y="13015"/>
                </a:cubicBezTo>
                <a:cubicBezTo>
                  <a:pt x="4205" y="13067"/>
                  <a:pt x="4229" y="13113"/>
                  <a:pt x="4211" y="13178"/>
                </a:cubicBezTo>
                <a:cubicBezTo>
                  <a:pt x="4217" y="13184"/>
                  <a:pt x="4229" y="13191"/>
                  <a:pt x="4235" y="13204"/>
                </a:cubicBezTo>
                <a:cubicBezTo>
                  <a:pt x="4254" y="13074"/>
                  <a:pt x="4223" y="12924"/>
                  <a:pt x="4131" y="12761"/>
                </a:cubicBezTo>
                <a:cubicBezTo>
                  <a:pt x="4779" y="12345"/>
                  <a:pt x="5341" y="11688"/>
                  <a:pt x="5928" y="11226"/>
                </a:cubicBezTo>
                <a:cubicBezTo>
                  <a:pt x="5506" y="11786"/>
                  <a:pt x="4981" y="12287"/>
                  <a:pt x="4480" y="12657"/>
                </a:cubicBezTo>
                <a:cubicBezTo>
                  <a:pt x="4498" y="12664"/>
                  <a:pt x="4516" y="12664"/>
                  <a:pt x="4529" y="12664"/>
                </a:cubicBezTo>
                <a:cubicBezTo>
                  <a:pt x="4529" y="12651"/>
                  <a:pt x="4529" y="12644"/>
                  <a:pt x="4529" y="12638"/>
                </a:cubicBezTo>
                <a:cubicBezTo>
                  <a:pt x="4529" y="12631"/>
                  <a:pt x="4535" y="12625"/>
                  <a:pt x="4547" y="12631"/>
                </a:cubicBezTo>
                <a:cubicBezTo>
                  <a:pt x="4547" y="12638"/>
                  <a:pt x="4553" y="12644"/>
                  <a:pt x="4559" y="12651"/>
                </a:cubicBezTo>
                <a:cubicBezTo>
                  <a:pt x="4590" y="12625"/>
                  <a:pt x="4614" y="12579"/>
                  <a:pt x="4645" y="12553"/>
                </a:cubicBezTo>
                <a:cubicBezTo>
                  <a:pt x="5011" y="12241"/>
                  <a:pt x="5457" y="12026"/>
                  <a:pt x="5751" y="11591"/>
                </a:cubicBezTo>
                <a:cubicBezTo>
                  <a:pt x="5793" y="11610"/>
                  <a:pt x="5806" y="11656"/>
                  <a:pt x="5824" y="11695"/>
                </a:cubicBezTo>
                <a:cubicBezTo>
                  <a:pt x="5482" y="12117"/>
                  <a:pt x="5054" y="12404"/>
                  <a:pt x="4657" y="12742"/>
                </a:cubicBezTo>
                <a:cubicBezTo>
                  <a:pt x="4657" y="12742"/>
                  <a:pt x="4663" y="12748"/>
                  <a:pt x="4663" y="12748"/>
                </a:cubicBezTo>
                <a:cubicBezTo>
                  <a:pt x="4620" y="12781"/>
                  <a:pt x="4608" y="12833"/>
                  <a:pt x="4602" y="12885"/>
                </a:cubicBezTo>
                <a:cubicBezTo>
                  <a:pt x="4620" y="12878"/>
                  <a:pt x="4633" y="12872"/>
                  <a:pt x="4645" y="12865"/>
                </a:cubicBezTo>
                <a:cubicBezTo>
                  <a:pt x="4657" y="12833"/>
                  <a:pt x="4675" y="12800"/>
                  <a:pt x="4700" y="12794"/>
                </a:cubicBezTo>
                <a:cubicBezTo>
                  <a:pt x="4706" y="12794"/>
                  <a:pt x="4712" y="12800"/>
                  <a:pt x="4712" y="12807"/>
                </a:cubicBezTo>
                <a:cubicBezTo>
                  <a:pt x="4767" y="12748"/>
                  <a:pt x="4816" y="12677"/>
                  <a:pt x="4883" y="12696"/>
                </a:cubicBezTo>
                <a:cubicBezTo>
                  <a:pt x="4834" y="12794"/>
                  <a:pt x="4761" y="12865"/>
                  <a:pt x="4681" y="12930"/>
                </a:cubicBezTo>
                <a:cubicBezTo>
                  <a:pt x="4675" y="12937"/>
                  <a:pt x="4663" y="12943"/>
                  <a:pt x="4657" y="12950"/>
                </a:cubicBezTo>
                <a:cubicBezTo>
                  <a:pt x="4639" y="12970"/>
                  <a:pt x="4614" y="12983"/>
                  <a:pt x="4590" y="13002"/>
                </a:cubicBezTo>
                <a:cubicBezTo>
                  <a:pt x="4584" y="13035"/>
                  <a:pt x="4571" y="13061"/>
                  <a:pt x="4547" y="13080"/>
                </a:cubicBezTo>
                <a:cubicBezTo>
                  <a:pt x="4535" y="13074"/>
                  <a:pt x="4523" y="13067"/>
                  <a:pt x="4516" y="13061"/>
                </a:cubicBezTo>
                <a:cubicBezTo>
                  <a:pt x="4510" y="13067"/>
                  <a:pt x="4498" y="13080"/>
                  <a:pt x="4486" y="13087"/>
                </a:cubicBezTo>
                <a:cubicBezTo>
                  <a:pt x="4498" y="13113"/>
                  <a:pt x="4504" y="13145"/>
                  <a:pt x="4510" y="13171"/>
                </a:cubicBezTo>
                <a:cubicBezTo>
                  <a:pt x="4620" y="13106"/>
                  <a:pt x="4736" y="13015"/>
                  <a:pt x="4828" y="12989"/>
                </a:cubicBezTo>
                <a:cubicBezTo>
                  <a:pt x="4724" y="13087"/>
                  <a:pt x="4614" y="13171"/>
                  <a:pt x="4504" y="13262"/>
                </a:cubicBezTo>
                <a:cubicBezTo>
                  <a:pt x="4492" y="13295"/>
                  <a:pt x="4474" y="13321"/>
                  <a:pt x="4437" y="13353"/>
                </a:cubicBezTo>
                <a:cubicBezTo>
                  <a:pt x="4431" y="13347"/>
                  <a:pt x="4431" y="13340"/>
                  <a:pt x="4425" y="13334"/>
                </a:cubicBezTo>
                <a:cubicBezTo>
                  <a:pt x="4406" y="13353"/>
                  <a:pt x="4388" y="13366"/>
                  <a:pt x="4370" y="13386"/>
                </a:cubicBezTo>
                <a:cubicBezTo>
                  <a:pt x="4370" y="13418"/>
                  <a:pt x="4358" y="13457"/>
                  <a:pt x="4339" y="13496"/>
                </a:cubicBezTo>
                <a:cubicBezTo>
                  <a:pt x="4400" y="13457"/>
                  <a:pt x="4461" y="13405"/>
                  <a:pt x="4510" y="13379"/>
                </a:cubicBezTo>
                <a:cubicBezTo>
                  <a:pt x="4523" y="13373"/>
                  <a:pt x="4535" y="13366"/>
                  <a:pt x="4553" y="13360"/>
                </a:cubicBezTo>
                <a:cubicBezTo>
                  <a:pt x="4553" y="13360"/>
                  <a:pt x="4553" y="13366"/>
                  <a:pt x="4553" y="13366"/>
                </a:cubicBezTo>
                <a:cubicBezTo>
                  <a:pt x="4565" y="13366"/>
                  <a:pt x="4571" y="13366"/>
                  <a:pt x="4584" y="13373"/>
                </a:cubicBezTo>
                <a:cubicBezTo>
                  <a:pt x="4590" y="13399"/>
                  <a:pt x="4584" y="13425"/>
                  <a:pt x="4565" y="13444"/>
                </a:cubicBezTo>
                <a:cubicBezTo>
                  <a:pt x="4565" y="13483"/>
                  <a:pt x="4565" y="13522"/>
                  <a:pt x="4559" y="13561"/>
                </a:cubicBezTo>
                <a:cubicBezTo>
                  <a:pt x="4584" y="13542"/>
                  <a:pt x="4608" y="13509"/>
                  <a:pt x="4633" y="13477"/>
                </a:cubicBezTo>
                <a:cubicBezTo>
                  <a:pt x="4639" y="13535"/>
                  <a:pt x="4596" y="13600"/>
                  <a:pt x="4541" y="13633"/>
                </a:cubicBezTo>
                <a:cubicBezTo>
                  <a:pt x="4535" y="13665"/>
                  <a:pt x="4523" y="13698"/>
                  <a:pt x="4510" y="13731"/>
                </a:cubicBezTo>
                <a:cubicBezTo>
                  <a:pt x="4547" y="13718"/>
                  <a:pt x="4590" y="13705"/>
                  <a:pt x="4626" y="13692"/>
                </a:cubicBezTo>
                <a:cubicBezTo>
                  <a:pt x="4651" y="13633"/>
                  <a:pt x="4675" y="13594"/>
                  <a:pt x="4718" y="13568"/>
                </a:cubicBezTo>
                <a:cubicBezTo>
                  <a:pt x="4718" y="13542"/>
                  <a:pt x="4712" y="13516"/>
                  <a:pt x="4706" y="13490"/>
                </a:cubicBezTo>
                <a:cubicBezTo>
                  <a:pt x="4688" y="13503"/>
                  <a:pt x="4669" y="13516"/>
                  <a:pt x="4645" y="13529"/>
                </a:cubicBezTo>
                <a:cubicBezTo>
                  <a:pt x="4657" y="13490"/>
                  <a:pt x="4669" y="13457"/>
                  <a:pt x="4688" y="13431"/>
                </a:cubicBezTo>
                <a:cubicBezTo>
                  <a:pt x="4675" y="13392"/>
                  <a:pt x="4651" y="13360"/>
                  <a:pt x="4633" y="13327"/>
                </a:cubicBezTo>
                <a:cubicBezTo>
                  <a:pt x="4688" y="13197"/>
                  <a:pt x="4810" y="13249"/>
                  <a:pt x="4865" y="13119"/>
                </a:cubicBezTo>
                <a:cubicBezTo>
                  <a:pt x="4865" y="13093"/>
                  <a:pt x="4871" y="13067"/>
                  <a:pt x="4883" y="13041"/>
                </a:cubicBezTo>
                <a:cubicBezTo>
                  <a:pt x="4889" y="13009"/>
                  <a:pt x="4889" y="12976"/>
                  <a:pt x="4889" y="12943"/>
                </a:cubicBezTo>
                <a:cubicBezTo>
                  <a:pt x="4877" y="12956"/>
                  <a:pt x="4859" y="12970"/>
                  <a:pt x="4852" y="12983"/>
                </a:cubicBezTo>
                <a:cubicBezTo>
                  <a:pt x="4834" y="12930"/>
                  <a:pt x="4852" y="12846"/>
                  <a:pt x="4895" y="12787"/>
                </a:cubicBezTo>
                <a:cubicBezTo>
                  <a:pt x="4907" y="12729"/>
                  <a:pt x="4944" y="12690"/>
                  <a:pt x="5024" y="12677"/>
                </a:cubicBezTo>
                <a:cubicBezTo>
                  <a:pt x="5072" y="12690"/>
                  <a:pt x="5060" y="12735"/>
                  <a:pt x="5121" y="12742"/>
                </a:cubicBezTo>
                <a:cubicBezTo>
                  <a:pt x="5121" y="12703"/>
                  <a:pt x="5072" y="12690"/>
                  <a:pt x="5109" y="12664"/>
                </a:cubicBezTo>
                <a:cubicBezTo>
                  <a:pt x="5176" y="12677"/>
                  <a:pt x="5237" y="12696"/>
                  <a:pt x="5305" y="12709"/>
                </a:cubicBezTo>
                <a:cubicBezTo>
                  <a:pt x="5360" y="12826"/>
                  <a:pt x="5415" y="13106"/>
                  <a:pt x="5628" y="13002"/>
                </a:cubicBezTo>
                <a:cubicBezTo>
                  <a:pt x="5635" y="12943"/>
                  <a:pt x="5671" y="12872"/>
                  <a:pt x="5653" y="12833"/>
                </a:cubicBezTo>
                <a:cubicBezTo>
                  <a:pt x="5745" y="12859"/>
                  <a:pt x="5781" y="12924"/>
                  <a:pt x="5873" y="12956"/>
                </a:cubicBezTo>
                <a:cubicBezTo>
                  <a:pt x="6038" y="12872"/>
                  <a:pt x="5903" y="12696"/>
                  <a:pt x="5958" y="12553"/>
                </a:cubicBezTo>
                <a:cubicBezTo>
                  <a:pt x="6073" y="12270"/>
                  <a:pt x="6359" y="12478"/>
                  <a:pt x="6465" y="12733"/>
                </a:cubicBezTo>
                <a:lnTo>
                  <a:pt x="6485" y="12807"/>
                </a:lnTo>
                <a:lnTo>
                  <a:pt x="6467" y="12701"/>
                </a:lnTo>
                <a:cubicBezTo>
                  <a:pt x="6459" y="12657"/>
                  <a:pt x="6449" y="12615"/>
                  <a:pt x="6429" y="12579"/>
                </a:cubicBezTo>
                <a:cubicBezTo>
                  <a:pt x="6508" y="12579"/>
                  <a:pt x="6569" y="12644"/>
                  <a:pt x="6624" y="12625"/>
                </a:cubicBezTo>
                <a:cubicBezTo>
                  <a:pt x="6631" y="12612"/>
                  <a:pt x="6631" y="12605"/>
                  <a:pt x="6643" y="12612"/>
                </a:cubicBezTo>
                <a:cubicBezTo>
                  <a:pt x="6631" y="12722"/>
                  <a:pt x="6655" y="12807"/>
                  <a:pt x="6679" y="12898"/>
                </a:cubicBezTo>
                <a:cubicBezTo>
                  <a:pt x="6612" y="12898"/>
                  <a:pt x="6673" y="12983"/>
                  <a:pt x="6637" y="13035"/>
                </a:cubicBezTo>
                <a:cubicBezTo>
                  <a:pt x="6588" y="13017"/>
                  <a:pt x="6555" y="12988"/>
                  <a:pt x="6533" y="12953"/>
                </a:cubicBezTo>
                <a:lnTo>
                  <a:pt x="6500" y="12864"/>
                </a:lnTo>
                <a:lnTo>
                  <a:pt x="6496" y="12989"/>
                </a:lnTo>
                <a:cubicBezTo>
                  <a:pt x="6551" y="13048"/>
                  <a:pt x="6594" y="13074"/>
                  <a:pt x="6679" y="13093"/>
                </a:cubicBezTo>
                <a:cubicBezTo>
                  <a:pt x="6802" y="12839"/>
                  <a:pt x="6985" y="12696"/>
                  <a:pt x="7187" y="12573"/>
                </a:cubicBezTo>
                <a:cubicBezTo>
                  <a:pt x="7248" y="12677"/>
                  <a:pt x="7260" y="12807"/>
                  <a:pt x="7303" y="12924"/>
                </a:cubicBezTo>
                <a:cubicBezTo>
                  <a:pt x="7119" y="12924"/>
                  <a:pt x="6924" y="12963"/>
                  <a:pt x="6747" y="13028"/>
                </a:cubicBezTo>
                <a:cubicBezTo>
                  <a:pt x="6734" y="13080"/>
                  <a:pt x="6796" y="13080"/>
                  <a:pt x="6765" y="13145"/>
                </a:cubicBezTo>
                <a:cubicBezTo>
                  <a:pt x="6576" y="13119"/>
                  <a:pt x="6380" y="13087"/>
                  <a:pt x="6337" y="13308"/>
                </a:cubicBezTo>
                <a:cubicBezTo>
                  <a:pt x="6679" y="13438"/>
                  <a:pt x="7003" y="13178"/>
                  <a:pt x="7217" y="13152"/>
                </a:cubicBezTo>
                <a:cubicBezTo>
                  <a:pt x="6832" y="13392"/>
                  <a:pt x="6350" y="13470"/>
                  <a:pt x="5983" y="13744"/>
                </a:cubicBezTo>
                <a:cubicBezTo>
                  <a:pt x="6484" y="13848"/>
                  <a:pt x="7034" y="13477"/>
                  <a:pt x="7413" y="13256"/>
                </a:cubicBezTo>
                <a:cubicBezTo>
                  <a:pt x="7168" y="13568"/>
                  <a:pt x="6796" y="13665"/>
                  <a:pt x="6459" y="13828"/>
                </a:cubicBezTo>
                <a:cubicBezTo>
                  <a:pt x="6472" y="13854"/>
                  <a:pt x="6496" y="13880"/>
                  <a:pt x="6527" y="13900"/>
                </a:cubicBezTo>
                <a:cubicBezTo>
                  <a:pt x="7009" y="13913"/>
                  <a:pt x="7394" y="13770"/>
                  <a:pt x="7688" y="13464"/>
                </a:cubicBezTo>
                <a:cubicBezTo>
                  <a:pt x="7682" y="13490"/>
                  <a:pt x="7682" y="13509"/>
                  <a:pt x="7700" y="13522"/>
                </a:cubicBezTo>
                <a:cubicBezTo>
                  <a:pt x="7920" y="13399"/>
                  <a:pt x="8097" y="13197"/>
                  <a:pt x="8293" y="13035"/>
                </a:cubicBezTo>
                <a:cubicBezTo>
                  <a:pt x="8140" y="13327"/>
                  <a:pt x="7889" y="13444"/>
                  <a:pt x="7694" y="13665"/>
                </a:cubicBezTo>
                <a:cubicBezTo>
                  <a:pt x="7688" y="13646"/>
                  <a:pt x="7724" y="13600"/>
                  <a:pt x="7694" y="13594"/>
                </a:cubicBezTo>
                <a:cubicBezTo>
                  <a:pt x="7480" y="13620"/>
                  <a:pt x="7358" y="13828"/>
                  <a:pt x="7174" y="13906"/>
                </a:cubicBezTo>
                <a:cubicBezTo>
                  <a:pt x="6851" y="14049"/>
                  <a:pt x="6490" y="14173"/>
                  <a:pt x="6203" y="14361"/>
                </a:cubicBezTo>
                <a:cubicBezTo>
                  <a:pt x="6282" y="14401"/>
                  <a:pt x="6362" y="14420"/>
                  <a:pt x="6435" y="14433"/>
                </a:cubicBezTo>
                <a:cubicBezTo>
                  <a:pt x="6490" y="14414"/>
                  <a:pt x="6557" y="14420"/>
                  <a:pt x="6624" y="14433"/>
                </a:cubicBezTo>
                <a:cubicBezTo>
                  <a:pt x="6887" y="14401"/>
                  <a:pt x="7107" y="14231"/>
                  <a:pt x="7315" y="14121"/>
                </a:cubicBezTo>
                <a:cubicBezTo>
                  <a:pt x="7181" y="14270"/>
                  <a:pt x="7028" y="14446"/>
                  <a:pt x="6893" y="14622"/>
                </a:cubicBezTo>
                <a:cubicBezTo>
                  <a:pt x="6942" y="14628"/>
                  <a:pt x="7003" y="14654"/>
                  <a:pt x="7064" y="14680"/>
                </a:cubicBezTo>
                <a:cubicBezTo>
                  <a:pt x="7107" y="14654"/>
                  <a:pt x="7156" y="14635"/>
                  <a:pt x="7205" y="14622"/>
                </a:cubicBezTo>
                <a:cubicBezTo>
                  <a:pt x="7266" y="14537"/>
                  <a:pt x="7370" y="14511"/>
                  <a:pt x="7394" y="14361"/>
                </a:cubicBezTo>
                <a:cubicBezTo>
                  <a:pt x="7425" y="14329"/>
                  <a:pt x="7486" y="14355"/>
                  <a:pt x="7510" y="14316"/>
                </a:cubicBezTo>
                <a:cubicBezTo>
                  <a:pt x="7712" y="13978"/>
                  <a:pt x="7969" y="13718"/>
                  <a:pt x="8213" y="13438"/>
                </a:cubicBezTo>
                <a:cubicBezTo>
                  <a:pt x="8097" y="13854"/>
                  <a:pt x="7608" y="13997"/>
                  <a:pt x="7602" y="14531"/>
                </a:cubicBezTo>
                <a:cubicBezTo>
                  <a:pt x="7645" y="14550"/>
                  <a:pt x="7651" y="14518"/>
                  <a:pt x="7694" y="14537"/>
                </a:cubicBezTo>
                <a:cubicBezTo>
                  <a:pt x="7730" y="15350"/>
                  <a:pt x="7975" y="16020"/>
                  <a:pt x="7700" y="17041"/>
                </a:cubicBezTo>
                <a:cubicBezTo>
                  <a:pt x="7675" y="17100"/>
                  <a:pt x="7608" y="17126"/>
                  <a:pt x="7627" y="17197"/>
                </a:cubicBezTo>
                <a:cubicBezTo>
                  <a:pt x="7657" y="17210"/>
                  <a:pt x="7651" y="17158"/>
                  <a:pt x="7675" y="17165"/>
                </a:cubicBezTo>
                <a:cubicBezTo>
                  <a:pt x="7517" y="17575"/>
                  <a:pt x="7248" y="17822"/>
                  <a:pt x="6942" y="18004"/>
                </a:cubicBezTo>
                <a:cubicBezTo>
                  <a:pt x="6942" y="18024"/>
                  <a:pt x="6948" y="18043"/>
                  <a:pt x="6948" y="18063"/>
                </a:cubicBezTo>
                <a:cubicBezTo>
                  <a:pt x="7327" y="17841"/>
                  <a:pt x="7639" y="17510"/>
                  <a:pt x="7816" y="16924"/>
                </a:cubicBezTo>
                <a:cubicBezTo>
                  <a:pt x="8073" y="16053"/>
                  <a:pt x="7712" y="15253"/>
                  <a:pt x="7724" y="14485"/>
                </a:cubicBezTo>
                <a:cubicBezTo>
                  <a:pt x="7767" y="14440"/>
                  <a:pt x="7810" y="14387"/>
                  <a:pt x="7871" y="14361"/>
                </a:cubicBezTo>
                <a:cubicBezTo>
                  <a:pt x="7785" y="14615"/>
                  <a:pt x="7840" y="14973"/>
                  <a:pt x="7853" y="15305"/>
                </a:cubicBezTo>
                <a:cubicBezTo>
                  <a:pt x="7877" y="15968"/>
                  <a:pt x="8079" y="16840"/>
                  <a:pt x="7651" y="17497"/>
                </a:cubicBezTo>
                <a:cubicBezTo>
                  <a:pt x="7663" y="17523"/>
                  <a:pt x="7694" y="17529"/>
                  <a:pt x="7694" y="17562"/>
                </a:cubicBezTo>
                <a:cubicBezTo>
                  <a:pt x="7504" y="17893"/>
                  <a:pt x="7260" y="18128"/>
                  <a:pt x="6979" y="18303"/>
                </a:cubicBezTo>
                <a:cubicBezTo>
                  <a:pt x="6979" y="18323"/>
                  <a:pt x="6979" y="18336"/>
                  <a:pt x="6973" y="18349"/>
                </a:cubicBezTo>
                <a:cubicBezTo>
                  <a:pt x="6967" y="18349"/>
                  <a:pt x="6967" y="18355"/>
                  <a:pt x="6967" y="18355"/>
                </a:cubicBezTo>
                <a:cubicBezTo>
                  <a:pt x="6961" y="18362"/>
                  <a:pt x="6954" y="18368"/>
                  <a:pt x="6948" y="18375"/>
                </a:cubicBezTo>
                <a:cubicBezTo>
                  <a:pt x="7486" y="18082"/>
                  <a:pt x="7908" y="17575"/>
                  <a:pt x="7969" y="16755"/>
                </a:cubicBezTo>
                <a:cubicBezTo>
                  <a:pt x="8030" y="15936"/>
                  <a:pt x="7834" y="15155"/>
                  <a:pt x="7902" y="14335"/>
                </a:cubicBezTo>
                <a:cubicBezTo>
                  <a:pt x="7957" y="14309"/>
                  <a:pt x="8024" y="14212"/>
                  <a:pt x="8073" y="14244"/>
                </a:cubicBezTo>
                <a:cubicBezTo>
                  <a:pt x="7999" y="15220"/>
                  <a:pt x="8403" y="16150"/>
                  <a:pt x="8134" y="17197"/>
                </a:cubicBezTo>
                <a:cubicBezTo>
                  <a:pt x="8103" y="17315"/>
                  <a:pt x="8036" y="17393"/>
                  <a:pt x="8005" y="17490"/>
                </a:cubicBezTo>
                <a:cubicBezTo>
                  <a:pt x="7944" y="17685"/>
                  <a:pt x="7920" y="17835"/>
                  <a:pt x="7840" y="17958"/>
                </a:cubicBezTo>
                <a:cubicBezTo>
                  <a:pt x="7559" y="18381"/>
                  <a:pt x="6954" y="18388"/>
                  <a:pt x="6814" y="18993"/>
                </a:cubicBezTo>
                <a:cubicBezTo>
                  <a:pt x="7083" y="18394"/>
                  <a:pt x="7767" y="18375"/>
                  <a:pt x="8024" y="17796"/>
                </a:cubicBezTo>
                <a:cubicBezTo>
                  <a:pt x="8592" y="16514"/>
                  <a:pt x="8005" y="15350"/>
                  <a:pt x="8128" y="14166"/>
                </a:cubicBezTo>
                <a:cubicBezTo>
                  <a:pt x="8299" y="13854"/>
                  <a:pt x="8451" y="13405"/>
                  <a:pt x="8696" y="13269"/>
                </a:cubicBezTo>
                <a:cubicBezTo>
                  <a:pt x="8629" y="13659"/>
                  <a:pt x="8623" y="14387"/>
                  <a:pt x="8323" y="14401"/>
                </a:cubicBezTo>
                <a:cubicBezTo>
                  <a:pt x="8390" y="14277"/>
                  <a:pt x="8543" y="14153"/>
                  <a:pt x="8574" y="13932"/>
                </a:cubicBezTo>
                <a:cubicBezTo>
                  <a:pt x="8592" y="13809"/>
                  <a:pt x="8586" y="13672"/>
                  <a:pt x="8568" y="13581"/>
                </a:cubicBezTo>
                <a:cubicBezTo>
                  <a:pt x="8354" y="13679"/>
                  <a:pt x="8286" y="14017"/>
                  <a:pt x="8195" y="14322"/>
                </a:cubicBezTo>
                <a:cubicBezTo>
                  <a:pt x="8213" y="14348"/>
                  <a:pt x="8231" y="14374"/>
                  <a:pt x="8280" y="14374"/>
                </a:cubicBezTo>
                <a:cubicBezTo>
                  <a:pt x="8250" y="15214"/>
                  <a:pt x="8341" y="15968"/>
                  <a:pt x="8317" y="16801"/>
                </a:cubicBezTo>
                <a:cubicBezTo>
                  <a:pt x="8323" y="16846"/>
                  <a:pt x="8348" y="16807"/>
                  <a:pt x="8366" y="16840"/>
                </a:cubicBezTo>
                <a:cubicBezTo>
                  <a:pt x="8425" y="17518"/>
                  <a:pt x="8114" y="18082"/>
                  <a:pt x="7748" y="18429"/>
                </a:cubicBezTo>
                <a:lnTo>
                  <a:pt x="7567" y="18580"/>
                </a:lnTo>
                <a:lnTo>
                  <a:pt x="7660" y="18488"/>
                </a:lnTo>
                <a:cubicBezTo>
                  <a:pt x="7740" y="18402"/>
                  <a:pt x="7813" y="18313"/>
                  <a:pt x="7871" y="18212"/>
                </a:cubicBezTo>
                <a:cubicBezTo>
                  <a:pt x="7486" y="18641"/>
                  <a:pt x="6936" y="18882"/>
                  <a:pt x="6851" y="19747"/>
                </a:cubicBezTo>
                <a:cubicBezTo>
                  <a:pt x="6881" y="19832"/>
                  <a:pt x="6979" y="19929"/>
                  <a:pt x="6912" y="20040"/>
                </a:cubicBezTo>
                <a:cubicBezTo>
                  <a:pt x="6869" y="20066"/>
                  <a:pt x="6875" y="19968"/>
                  <a:pt x="6802" y="19981"/>
                </a:cubicBezTo>
                <a:cubicBezTo>
                  <a:pt x="6753" y="19988"/>
                  <a:pt x="6759" y="20092"/>
                  <a:pt x="6679" y="20053"/>
                </a:cubicBezTo>
                <a:cubicBezTo>
                  <a:pt x="6649" y="19988"/>
                  <a:pt x="6606" y="19923"/>
                  <a:pt x="6551" y="19871"/>
                </a:cubicBezTo>
                <a:cubicBezTo>
                  <a:pt x="6551" y="19871"/>
                  <a:pt x="6545" y="19864"/>
                  <a:pt x="6545" y="19864"/>
                </a:cubicBezTo>
                <a:cubicBezTo>
                  <a:pt x="6533" y="19871"/>
                  <a:pt x="6527" y="19884"/>
                  <a:pt x="6514" y="19890"/>
                </a:cubicBezTo>
                <a:cubicBezTo>
                  <a:pt x="6508" y="19890"/>
                  <a:pt x="6508" y="19890"/>
                  <a:pt x="6508" y="19890"/>
                </a:cubicBezTo>
                <a:cubicBezTo>
                  <a:pt x="6502" y="19877"/>
                  <a:pt x="6496" y="19871"/>
                  <a:pt x="6490" y="19864"/>
                </a:cubicBezTo>
                <a:cubicBezTo>
                  <a:pt x="6484" y="19871"/>
                  <a:pt x="6490" y="19884"/>
                  <a:pt x="6490" y="19890"/>
                </a:cubicBezTo>
                <a:cubicBezTo>
                  <a:pt x="6459" y="19890"/>
                  <a:pt x="6441" y="19890"/>
                  <a:pt x="6417" y="19884"/>
                </a:cubicBezTo>
                <a:cubicBezTo>
                  <a:pt x="6417" y="19864"/>
                  <a:pt x="6417" y="19845"/>
                  <a:pt x="6417" y="19832"/>
                </a:cubicBezTo>
                <a:cubicBezTo>
                  <a:pt x="6423" y="19825"/>
                  <a:pt x="6435" y="19819"/>
                  <a:pt x="6441" y="19812"/>
                </a:cubicBezTo>
                <a:cubicBezTo>
                  <a:pt x="6453" y="19819"/>
                  <a:pt x="6466" y="19819"/>
                  <a:pt x="6478" y="19819"/>
                </a:cubicBezTo>
                <a:cubicBezTo>
                  <a:pt x="6453" y="19799"/>
                  <a:pt x="6423" y="19773"/>
                  <a:pt x="6392" y="19754"/>
                </a:cubicBezTo>
                <a:cubicBezTo>
                  <a:pt x="6374" y="19754"/>
                  <a:pt x="6374" y="19760"/>
                  <a:pt x="6380" y="19773"/>
                </a:cubicBezTo>
                <a:cubicBezTo>
                  <a:pt x="6374" y="19773"/>
                  <a:pt x="6374" y="19780"/>
                  <a:pt x="6368" y="19780"/>
                </a:cubicBezTo>
                <a:cubicBezTo>
                  <a:pt x="6368" y="19767"/>
                  <a:pt x="6368" y="19754"/>
                  <a:pt x="6374" y="19747"/>
                </a:cubicBezTo>
                <a:cubicBezTo>
                  <a:pt x="6380" y="19747"/>
                  <a:pt x="6380" y="19747"/>
                  <a:pt x="6386" y="19747"/>
                </a:cubicBezTo>
                <a:cubicBezTo>
                  <a:pt x="6411" y="19695"/>
                  <a:pt x="6411" y="19663"/>
                  <a:pt x="6398" y="19637"/>
                </a:cubicBezTo>
                <a:cubicBezTo>
                  <a:pt x="6386" y="19643"/>
                  <a:pt x="6374" y="19650"/>
                  <a:pt x="6362" y="19656"/>
                </a:cubicBezTo>
                <a:cubicBezTo>
                  <a:pt x="6356" y="19630"/>
                  <a:pt x="6374" y="19624"/>
                  <a:pt x="6374" y="19604"/>
                </a:cubicBezTo>
                <a:cubicBezTo>
                  <a:pt x="6362" y="19585"/>
                  <a:pt x="6356" y="19572"/>
                  <a:pt x="6350" y="19559"/>
                </a:cubicBezTo>
                <a:cubicBezTo>
                  <a:pt x="6337" y="19559"/>
                  <a:pt x="6331" y="19552"/>
                  <a:pt x="6325" y="19546"/>
                </a:cubicBezTo>
                <a:cubicBezTo>
                  <a:pt x="6331" y="19539"/>
                  <a:pt x="6331" y="19539"/>
                  <a:pt x="6331" y="19533"/>
                </a:cubicBezTo>
                <a:cubicBezTo>
                  <a:pt x="6337" y="19533"/>
                  <a:pt x="6337" y="19533"/>
                  <a:pt x="6343" y="19533"/>
                </a:cubicBezTo>
                <a:cubicBezTo>
                  <a:pt x="6337" y="19526"/>
                  <a:pt x="6343" y="19513"/>
                  <a:pt x="6343" y="19500"/>
                </a:cubicBezTo>
                <a:cubicBezTo>
                  <a:pt x="6356" y="19494"/>
                  <a:pt x="6374" y="19481"/>
                  <a:pt x="6392" y="19474"/>
                </a:cubicBezTo>
                <a:cubicBezTo>
                  <a:pt x="6392" y="19435"/>
                  <a:pt x="6398" y="19396"/>
                  <a:pt x="6392" y="19363"/>
                </a:cubicBezTo>
                <a:cubicBezTo>
                  <a:pt x="6405" y="19376"/>
                  <a:pt x="6441" y="19363"/>
                  <a:pt x="6441" y="19337"/>
                </a:cubicBezTo>
                <a:cubicBezTo>
                  <a:pt x="6466" y="19357"/>
                  <a:pt x="6441" y="19396"/>
                  <a:pt x="6435" y="19429"/>
                </a:cubicBezTo>
                <a:cubicBezTo>
                  <a:pt x="6435" y="19442"/>
                  <a:pt x="6429" y="19448"/>
                  <a:pt x="6429" y="19461"/>
                </a:cubicBezTo>
                <a:cubicBezTo>
                  <a:pt x="6435" y="19461"/>
                  <a:pt x="6441" y="19455"/>
                  <a:pt x="6447" y="19455"/>
                </a:cubicBezTo>
                <a:cubicBezTo>
                  <a:pt x="6447" y="19435"/>
                  <a:pt x="6453" y="19415"/>
                  <a:pt x="6459" y="19396"/>
                </a:cubicBezTo>
                <a:cubicBezTo>
                  <a:pt x="6466" y="19402"/>
                  <a:pt x="6466" y="19415"/>
                  <a:pt x="6478" y="19415"/>
                </a:cubicBezTo>
                <a:cubicBezTo>
                  <a:pt x="6496" y="19396"/>
                  <a:pt x="6484" y="19370"/>
                  <a:pt x="6472" y="19357"/>
                </a:cubicBezTo>
                <a:cubicBezTo>
                  <a:pt x="6484" y="19350"/>
                  <a:pt x="6466" y="19331"/>
                  <a:pt x="6472" y="19324"/>
                </a:cubicBezTo>
                <a:cubicBezTo>
                  <a:pt x="6496" y="19350"/>
                  <a:pt x="6527" y="19324"/>
                  <a:pt x="6527" y="19292"/>
                </a:cubicBezTo>
                <a:cubicBezTo>
                  <a:pt x="6514" y="19279"/>
                  <a:pt x="6496" y="19298"/>
                  <a:pt x="6478" y="19292"/>
                </a:cubicBezTo>
                <a:cubicBezTo>
                  <a:pt x="6490" y="19279"/>
                  <a:pt x="6514" y="19272"/>
                  <a:pt x="6533" y="19266"/>
                </a:cubicBezTo>
                <a:cubicBezTo>
                  <a:pt x="6539" y="19279"/>
                  <a:pt x="6539" y="19298"/>
                  <a:pt x="6551" y="19298"/>
                </a:cubicBezTo>
                <a:cubicBezTo>
                  <a:pt x="6576" y="19292"/>
                  <a:pt x="6569" y="19259"/>
                  <a:pt x="6557" y="19246"/>
                </a:cubicBezTo>
                <a:cubicBezTo>
                  <a:pt x="6569" y="19246"/>
                  <a:pt x="6576" y="19240"/>
                  <a:pt x="6588" y="19240"/>
                </a:cubicBezTo>
                <a:cubicBezTo>
                  <a:pt x="6594" y="19298"/>
                  <a:pt x="6582" y="19363"/>
                  <a:pt x="6582" y="19415"/>
                </a:cubicBezTo>
                <a:cubicBezTo>
                  <a:pt x="6594" y="19415"/>
                  <a:pt x="6606" y="19409"/>
                  <a:pt x="6618" y="19402"/>
                </a:cubicBezTo>
                <a:cubicBezTo>
                  <a:pt x="6618" y="19370"/>
                  <a:pt x="6618" y="19337"/>
                  <a:pt x="6624" y="19305"/>
                </a:cubicBezTo>
                <a:cubicBezTo>
                  <a:pt x="6631" y="19292"/>
                  <a:pt x="6637" y="19285"/>
                  <a:pt x="6643" y="19272"/>
                </a:cubicBezTo>
                <a:cubicBezTo>
                  <a:pt x="6643" y="19266"/>
                  <a:pt x="6643" y="19259"/>
                  <a:pt x="6643" y="19259"/>
                </a:cubicBezTo>
                <a:cubicBezTo>
                  <a:pt x="6649" y="19253"/>
                  <a:pt x="6655" y="19246"/>
                  <a:pt x="6661" y="19240"/>
                </a:cubicBezTo>
                <a:cubicBezTo>
                  <a:pt x="6679" y="19240"/>
                  <a:pt x="6698" y="19240"/>
                  <a:pt x="6716" y="19240"/>
                </a:cubicBezTo>
                <a:cubicBezTo>
                  <a:pt x="6722" y="19253"/>
                  <a:pt x="6728" y="19266"/>
                  <a:pt x="6741" y="19266"/>
                </a:cubicBezTo>
                <a:cubicBezTo>
                  <a:pt x="6741" y="19259"/>
                  <a:pt x="6741" y="19259"/>
                  <a:pt x="6741" y="19253"/>
                </a:cubicBezTo>
                <a:cubicBezTo>
                  <a:pt x="6734" y="19246"/>
                  <a:pt x="6734" y="19246"/>
                  <a:pt x="6728" y="19240"/>
                </a:cubicBezTo>
                <a:cubicBezTo>
                  <a:pt x="6734" y="19240"/>
                  <a:pt x="6734" y="19240"/>
                  <a:pt x="6741" y="19240"/>
                </a:cubicBezTo>
                <a:cubicBezTo>
                  <a:pt x="6741" y="19233"/>
                  <a:pt x="6741" y="19220"/>
                  <a:pt x="6741" y="19214"/>
                </a:cubicBezTo>
                <a:cubicBezTo>
                  <a:pt x="6722" y="19214"/>
                  <a:pt x="6710" y="19214"/>
                  <a:pt x="6692" y="19214"/>
                </a:cubicBezTo>
                <a:cubicBezTo>
                  <a:pt x="6704" y="19201"/>
                  <a:pt x="6722" y="19194"/>
                  <a:pt x="6734" y="19181"/>
                </a:cubicBezTo>
                <a:cubicBezTo>
                  <a:pt x="6734" y="19181"/>
                  <a:pt x="6728" y="19175"/>
                  <a:pt x="6728" y="19168"/>
                </a:cubicBezTo>
                <a:cubicBezTo>
                  <a:pt x="6722" y="19175"/>
                  <a:pt x="6716" y="19181"/>
                  <a:pt x="6710" y="19188"/>
                </a:cubicBezTo>
                <a:cubicBezTo>
                  <a:pt x="6716" y="19175"/>
                  <a:pt x="6704" y="19181"/>
                  <a:pt x="6704" y="19175"/>
                </a:cubicBezTo>
                <a:cubicBezTo>
                  <a:pt x="6704" y="19162"/>
                  <a:pt x="6716" y="19162"/>
                  <a:pt x="6722" y="19155"/>
                </a:cubicBezTo>
                <a:cubicBezTo>
                  <a:pt x="6722" y="19149"/>
                  <a:pt x="6716" y="19142"/>
                  <a:pt x="6716" y="19136"/>
                </a:cubicBezTo>
                <a:cubicBezTo>
                  <a:pt x="6692" y="19116"/>
                  <a:pt x="6667" y="19110"/>
                  <a:pt x="6649" y="19097"/>
                </a:cubicBezTo>
                <a:cubicBezTo>
                  <a:pt x="6643" y="19097"/>
                  <a:pt x="6643" y="19103"/>
                  <a:pt x="6643" y="19103"/>
                </a:cubicBezTo>
                <a:cubicBezTo>
                  <a:pt x="6649" y="19110"/>
                  <a:pt x="6661" y="19116"/>
                  <a:pt x="6667" y="19129"/>
                </a:cubicBezTo>
                <a:cubicBezTo>
                  <a:pt x="6655" y="19142"/>
                  <a:pt x="6643" y="19155"/>
                  <a:pt x="6624" y="19168"/>
                </a:cubicBezTo>
                <a:lnTo>
                  <a:pt x="6624" y="19090"/>
                </a:lnTo>
                <a:cubicBezTo>
                  <a:pt x="6606" y="19084"/>
                  <a:pt x="6594" y="19084"/>
                  <a:pt x="6576" y="19077"/>
                </a:cubicBezTo>
                <a:cubicBezTo>
                  <a:pt x="6576" y="19077"/>
                  <a:pt x="6576" y="19084"/>
                  <a:pt x="6576" y="19084"/>
                </a:cubicBezTo>
                <a:cubicBezTo>
                  <a:pt x="6563" y="19090"/>
                  <a:pt x="6545" y="19097"/>
                  <a:pt x="6533" y="19103"/>
                </a:cubicBezTo>
                <a:lnTo>
                  <a:pt x="6538" y="19075"/>
                </a:lnTo>
                <a:lnTo>
                  <a:pt x="6521" y="19071"/>
                </a:lnTo>
                <a:lnTo>
                  <a:pt x="6495" y="19071"/>
                </a:lnTo>
                <a:lnTo>
                  <a:pt x="6527" y="19090"/>
                </a:lnTo>
                <a:cubicBezTo>
                  <a:pt x="6527" y="19090"/>
                  <a:pt x="6521" y="19097"/>
                  <a:pt x="6521" y="19103"/>
                </a:cubicBezTo>
                <a:cubicBezTo>
                  <a:pt x="6508" y="19103"/>
                  <a:pt x="6508" y="19090"/>
                  <a:pt x="6496" y="19090"/>
                </a:cubicBezTo>
                <a:cubicBezTo>
                  <a:pt x="6496" y="19110"/>
                  <a:pt x="6508" y="19123"/>
                  <a:pt x="6514" y="19136"/>
                </a:cubicBezTo>
                <a:cubicBezTo>
                  <a:pt x="6502" y="19149"/>
                  <a:pt x="6478" y="19155"/>
                  <a:pt x="6459" y="19162"/>
                </a:cubicBezTo>
                <a:cubicBezTo>
                  <a:pt x="6459" y="19162"/>
                  <a:pt x="6453" y="19162"/>
                  <a:pt x="6453" y="19162"/>
                </a:cubicBezTo>
                <a:lnTo>
                  <a:pt x="6455" y="19150"/>
                </a:lnTo>
                <a:lnTo>
                  <a:pt x="6398" y="19279"/>
                </a:lnTo>
                <a:cubicBezTo>
                  <a:pt x="6389" y="19245"/>
                  <a:pt x="6397" y="19217"/>
                  <a:pt x="6411" y="19192"/>
                </a:cubicBezTo>
                <a:lnTo>
                  <a:pt x="6423" y="19172"/>
                </a:lnTo>
                <a:lnTo>
                  <a:pt x="6417" y="19175"/>
                </a:lnTo>
                <a:cubicBezTo>
                  <a:pt x="6417" y="19149"/>
                  <a:pt x="6429" y="19123"/>
                  <a:pt x="6447" y="19103"/>
                </a:cubicBezTo>
                <a:lnTo>
                  <a:pt x="6439" y="19149"/>
                </a:lnTo>
                <a:lnTo>
                  <a:pt x="6457" y="19121"/>
                </a:lnTo>
                <a:lnTo>
                  <a:pt x="6463" y="19099"/>
                </a:lnTo>
                <a:lnTo>
                  <a:pt x="6466" y="19084"/>
                </a:lnTo>
                <a:lnTo>
                  <a:pt x="6469" y="19080"/>
                </a:lnTo>
                <a:lnTo>
                  <a:pt x="6472" y="19071"/>
                </a:lnTo>
                <a:cubicBezTo>
                  <a:pt x="6466" y="19071"/>
                  <a:pt x="6453" y="19077"/>
                  <a:pt x="6447" y="19077"/>
                </a:cubicBezTo>
                <a:cubicBezTo>
                  <a:pt x="6435" y="19097"/>
                  <a:pt x="6423" y="19116"/>
                  <a:pt x="6405" y="19129"/>
                </a:cubicBezTo>
                <a:cubicBezTo>
                  <a:pt x="6405" y="19110"/>
                  <a:pt x="6405" y="19097"/>
                  <a:pt x="6405" y="19084"/>
                </a:cubicBezTo>
                <a:cubicBezTo>
                  <a:pt x="6392" y="19090"/>
                  <a:pt x="6380" y="19090"/>
                  <a:pt x="6368" y="19097"/>
                </a:cubicBezTo>
                <a:cubicBezTo>
                  <a:pt x="6362" y="19123"/>
                  <a:pt x="6356" y="19149"/>
                  <a:pt x="6337" y="19162"/>
                </a:cubicBezTo>
                <a:cubicBezTo>
                  <a:pt x="6325" y="19149"/>
                  <a:pt x="6319" y="19136"/>
                  <a:pt x="6313" y="19116"/>
                </a:cubicBezTo>
                <a:cubicBezTo>
                  <a:pt x="6301" y="19123"/>
                  <a:pt x="6295" y="19123"/>
                  <a:pt x="6282" y="19129"/>
                </a:cubicBezTo>
                <a:cubicBezTo>
                  <a:pt x="6307" y="19188"/>
                  <a:pt x="6362" y="19233"/>
                  <a:pt x="6368" y="19292"/>
                </a:cubicBezTo>
                <a:cubicBezTo>
                  <a:pt x="6362" y="19285"/>
                  <a:pt x="6350" y="19272"/>
                  <a:pt x="6337" y="19266"/>
                </a:cubicBezTo>
                <a:cubicBezTo>
                  <a:pt x="6331" y="19266"/>
                  <a:pt x="6331" y="19272"/>
                  <a:pt x="6325" y="19279"/>
                </a:cubicBezTo>
                <a:cubicBezTo>
                  <a:pt x="6304" y="19266"/>
                  <a:pt x="6288" y="19277"/>
                  <a:pt x="6273" y="19289"/>
                </a:cubicBezTo>
                <a:lnTo>
                  <a:pt x="6262" y="19295"/>
                </a:lnTo>
                <a:lnTo>
                  <a:pt x="6264" y="19331"/>
                </a:lnTo>
                <a:cubicBezTo>
                  <a:pt x="6252" y="19344"/>
                  <a:pt x="6246" y="19350"/>
                  <a:pt x="6233" y="19357"/>
                </a:cubicBezTo>
                <a:cubicBezTo>
                  <a:pt x="6233" y="19337"/>
                  <a:pt x="6233" y="19311"/>
                  <a:pt x="6215" y="19298"/>
                </a:cubicBezTo>
                <a:cubicBezTo>
                  <a:pt x="6215" y="19311"/>
                  <a:pt x="6227" y="19331"/>
                  <a:pt x="6221" y="19344"/>
                </a:cubicBezTo>
                <a:cubicBezTo>
                  <a:pt x="6221" y="19337"/>
                  <a:pt x="6215" y="19331"/>
                  <a:pt x="6203" y="19331"/>
                </a:cubicBezTo>
                <a:cubicBezTo>
                  <a:pt x="6191" y="19331"/>
                  <a:pt x="6197" y="19344"/>
                  <a:pt x="6191" y="19344"/>
                </a:cubicBezTo>
                <a:cubicBezTo>
                  <a:pt x="6185" y="19324"/>
                  <a:pt x="6172" y="19305"/>
                  <a:pt x="6166" y="19279"/>
                </a:cubicBezTo>
                <a:lnTo>
                  <a:pt x="6209" y="19249"/>
                </a:lnTo>
                <a:lnTo>
                  <a:pt x="6209" y="19188"/>
                </a:lnTo>
                <a:cubicBezTo>
                  <a:pt x="6221" y="19181"/>
                  <a:pt x="6233" y="19181"/>
                  <a:pt x="6240" y="19168"/>
                </a:cubicBezTo>
                <a:cubicBezTo>
                  <a:pt x="6240" y="19162"/>
                  <a:pt x="6227" y="19162"/>
                  <a:pt x="6227" y="19155"/>
                </a:cubicBezTo>
                <a:cubicBezTo>
                  <a:pt x="6203" y="19162"/>
                  <a:pt x="6178" y="19168"/>
                  <a:pt x="6154" y="19175"/>
                </a:cubicBezTo>
                <a:cubicBezTo>
                  <a:pt x="6154" y="19175"/>
                  <a:pt x="6154" y="19181"/>
                  <a:pt x="6154" y="19181"/>
                </a:cubicBezTo>
                <a:lnTo>
                  <a:pt x="6136" y="19188"/>
                </a:lnTo>
                <a:lnTo>
                  <a:pt x="6136" y="19193"/>
                </a:lnTo>
                <a:cubicBezTo>
                  <a:pt x="6134" y="19211"/>
                  <a:pt x="6130" y="19227"/>
                  <a:pt x="6117" y="19240"/>
                </a:cubicBezTo>
                <a:cubicBezTo>
                  <a:pt x="6117" y="19233"/>
                  <a:pt x="6117" y="19220"/>
                  <a:pt x="6105" y="19227"/>
                </a:cubicBezTo>
                <a:lnTo>
                  <a:pt x="6112" y="19183"/>
                </a:lnTo>
                <a:lnTo>
                  <a:pt x="6111" y="19181"/>
                </a:lnTo>
                <a:cubicBezTo>
                  <a:pt x="6111" y="19181"/>
                  <a:pt x="6111" y="19175"/>
                  <a:pt x="6111" y="19175"/>
                </a:cubicBezTo>
                <a:lnTo>
                  <a:pt x="6081" y="19175"/>
                </a:lnTo>
                <a:cubicBezTo>
                  <a:pt x="6075" y="19188"/>
                  <a:pt x="6068" y="19194"/>
                  <a:pt x="6062" y="19207"/>
                </a:cubicBezTo>
                <a:cubicBezTo>
                  <a:pt x="6056" y="19207"/>
                  <a:pt x="6056" y="19207"/>
                  <a:pt x="6050" y="19207"/>
                </a:cubicBezTo>
                <a:cubicBezTo>
                  <a:pt x="6050" y="19207"/>
                  <a:pt x="6056" y="19214"/>
                  <a:pt x="6056" y="19214"/>
                </a:cubicBezTo>
                <a:cubicBezTo>
                  <a:pt x="6050" y="19214"/>
                  <a:pt x="6050" y="19220"/>
                  <a:pt x="6044" y="19220"/>
                </a:cubicBezTo>
                <a:lnTo>
                  <a:pt x="6044" y="19233"/>
                </a:lnTo>
                <a:cubicBezTo>
                  <a:pt x="6026" y="19298"/>
                  <a:pt x="6007" y="19357"/>
                  <a:pt x="5940" y="19370"/>
                </a:cubicBezTo>
                <a:lnTo>
                  <a:pt x="5949" y="19306"/>
                </a:lnTo>
                <a:lnTo>
                  <a:pt x="5916" y="19435"/>
                </a:lnTo>
                <a:lnTo>
                  <a:pt x="5918" y="19440"/>
                </a:lnTo>
                <a:lnTo>
                  <a:pt x="5989" y="19396"/>
                </a:lnTo>
                <a:cubicBezTo>
                  <a:pt x="5989" y="19409"/>
                  <a:pt x="5995" y="19415"/>
                  <a:pt x="5995" y="19422"/>
                </a:cubicBezTo>
                <a:cubicBezTo>
                  <a:pt x="6007" y="19428"/>
                  <a:pt x="6032" y="19428"/>
                  <a:pt x="6044" y="19442"/>
                </a:cubicBezTo>
                <a:cubicBezTo>
                  <a:pt x="6044" y="19461"/>
                  <a:pt x="6044" y="19481"/>
                  <a:pt x="6038" y="19500"/>
                </a:cubicBezTo>
                <a:cubicBezTo>
                  <a:pt x="6020" y="19513"/>
                  <a:pt x="5989" y="19520"/>
                  <a:pt x="5983" y="19546"/>
                </a:cubicBezTo>
                <a:cubicBezTo>
                  <a:pt x="5989" y="19552"/>
                  <a:pt x="6007" y="19552"/>
                  <a:pt x="6026" y="19552"/>
                </a:cubicBezTo>
                <a:cubicBezTo>
                  <a:pt x="6020" y="19565"/>
                  <a:pt x="6020" y="19572"/>
                  <a:pt x="6020" y="19585"/>
                </a:cubicBezTo>
                <a:cubicBezTo>
                  <a:pt x="6013" y="19591"/>
                  <a:pt x="6007" y="19591"/>
                  <a:pt x="6007" y="19598"/>
                </a:cubicBezTo>
                <a:cubicBezTo>
                  <a:pt x="5940" y="19682"/>
                  <a:pt x="5885" y="19799"/>
                  <a:pt x="5824" y="19858"/>
                </a:cubicBezTo>
                <a:cubicBezTo>
                  <a:pt x="5852" y="19799"/>
                  <a:pt x="5877" y="19736"/>
                  <a:pt x="5895" y="19667"/>
                </a:cubicBezTo>
                <a:lnTo>
                  <a:pt x="5913" y="19471"/>
                </a:lnTo>
                <a:lnTo>
                  <a:pt x="5909" y="19473"/>
                </a:lnTo>
                <a:cubicBezTo>
                  <a:pt x="5905" y="19481"/>
                  <a:pt x="5903" y="19490"/>
                  <a:pt x="5903" y="19500"/>
                </a:cubicBezTo>
                <a:cubicBezTo>
                  <a:pt x="5763" y="19455"/>
                  <a:pt x="5683" y="19324"/>
                  <a:pt x="5598" y="19227"/>
                </a:cubicBezTo>
                <a:lnTo>
                  <a:pt x="5570" y="19253"/>
                </a:lnTo>
                <a:lnTo>
                  <a:pt x="5588" y="19294"/>
                </a:lnTo>
                <a:cubicBezTo>
                  <a:pt x="5596" y="19352"/>
                  <a:pt x="5555" y="19402"/>
                  <a:pt x="5500" y="19442"/>
                </a:cubicBezTo>
                <a:cubicBezTo>
                  <a:pt x="5500" y="19389"/>
                  <a:pt x="5494" y="19331"/>
                  <a:pt x="5494" y="19272"/>
                </a:cubicBezTo>
                <a:cubicBezTo>
                  <a:pt x="5509" y="19269"/>
                  <a:pt x="5522" y="19266"/>
                  <a:pt x="5532" y="19260"/>
                </a:cubicBezTo>
                <a:lnTo>
                  <a:pt x="5543" y="19250"/>
                </a:lnTo>
                <a:lnTo>
                  <a:pt x="5543" y="19181"/>
                </a:lnTo>
                <a:cubicBezTo>
                  <a:pt x="5549" y="19181"/>
                  <a:pt x="5561" y="19188"/>
                  <a:pt x="5573" y="19188"/>
                </a:cubicBezTo>
                <a:cubicBezTo>
                  <a:pt x="5525" y="19142"/>
                  <a:pt x="5470" y="19103"/>
                  <a:pt x="5402" y="19097"/>
                </a:cubicBezTo>
                <a:cubicBezTo>
                  <a:pt x="5347" y="19051"/>
                  <a:pt x="5329" y="18941"/>
                  <a:pt x="5268" y="18843"/>
                </a:cubicBezTo>
                <a:cubicBezTo>
                  <a:pt x="5268" y="18889"/>
                  <a:pt x="5268" y="18934"/>
                  <a:pt x="5268" y="18967"/>
                </a:cubicBezTo>
                <a:cubicBezTo>
                  <a:pt x="5262" y="18973"/>
                  <a:pt x="5250" y="18986"/>
                  <a:pt x="5237" y="18993"/>
                </a:cubicBezTo>
                <a:cubicBezTo>
                  <a:pt x="5231" y="18928"/>
                  <a:pt x="5237" y="18863"/>
                  <a:pt x="5244" y="18804"/>
                </a:cubicBezTo>
                <a:cubicBezTo>
                  <a:pt x="5231" y="18791"/>
                  <a:pt x="5219" y="18778"/>
                  <a:pt x="5207" y="18765"/>
                </a:cubicBezTo>
                <a:cubicBezTo>
                  <a:pt x="5201" y="18804"/>
                  <a:pt x="5189" y="18850"/>
                  <a:pt x="5182" y="18889"/>
                </a:cubicBezTo>
                <a:cubicBezTo>
                  <a:pt x="5170" y="18973"/>
                  <a:pt x="5158" y="19058"/>
                  <a:pt x="5140" y="19123"/>
                </a:cubicBezTo>
                <a:cubicBezTo>
                  <a:pt x="5024" y="19064"/>
                  <a:pt x="5091" y="18876"/>
                  <a:pt x="5079" y="18752"/>
                </a:cubicBezTo>
                <a:cubicBezTo>
                  <a:pt x="5066" y="18817"/>
                  <a:pt x="5036" y="18863"/>
                  <a:pt x="5036" y="18934"/>
                </a:cubicBezTo>
                <a:cubicBezTo>
                  <a:pt x="4975" y="18895"/>
                  <a:pt x="5030" y="18778"/>
                  <a:pt x="4993" y="18726"/>
                </a:cubicBezTo>
                <a:cubicBezTo>
                  <a:pt x="4926" y="18837"/>
                  <a:pt x="5017" y="18960"/>
                  <a:pt x="5030" y="19064"/>
                </a:cubicBezTo>
                <a:cubicBezTo>
                  <a:pt x="4981" y="19058"/>
                  <a:pt x="4969" y="18973"/>
                  <a:pt x="4926" y="18973"/>
                </a:cubicBezTo>
                <a:cubicBezTo>
                  <a:pt x="4944" y="19090"/>
                  <a:pt x="5066" y="19110"/>
                  <a:pt x="5127" y="19188"/>
                </a:cubicBezTo>
                <a:cubicBezTo>
                  <a:pt x="5170" y="19298"/>
                  <a:pt x="5189" y="19533"/>
                  <a:pt x="5127" y="19637"/>
                </a:cubicBezTo>
                <a:cubicBezTo>
                  <a:pt x="5121" y="19546"/>
                  <a:pt x="5024" y="19513"/>
                  <a:pt x="5042" y="19422"/>
                </a:cubicBezTo>
                <a:cubicBezTo>
                  <a:pt x="5054" y="19363"/>
                  <a:pt x="5176" y="19318"/>
                  <a:pt x="5115" y="19253"/>
                </a:cubicBezTo>
                <a:cubicBezTo>
                  <a:pt x="5079" y="19266"/>
                  <a:pt x="5097" y="19324"/>
                  <a:pt x="5066" y="19337"/>
                </a:cubicBezTo>
                <a:cubicBezTo>
                  <a:pt x="5054" y="19311"/>
                  <a:pt x="5060" y="19259"/>
                  <a:pt x="5042" y="19233"/>
                </a:cubicBezTo>
                <a:cubicBezTo>
                  <a:pt x="5017" y="19285"/>
                  <a:pt x="5024" y="19363"/>
                  <a:pt x="4999" y="19415"/>
                </a:cubicBezTo>
                <a:cubicBezTo>
                  <a:pt x="4993" y="19409"/>
                  <a:pt x="4987" y="19409"/>
                  <a:pt x="4981" y="19402"/>
                </a:cubicBezTo>
                <a:cubicBezTo>
                  <a:pt x="4981" y="19389"/>
                  <a:pt x="4975" y="19383"/>
                  <a:pt x="4975" y="19370"/>
                </a:cubicBezTo>
                <a:cubicBezTo>
                  <a:pt x="4975" y="19363"/>
                  <a:pt x="4981" y="19363"/>
                  <a:pt x="4981" y="19350"/>
                </a:cubicBezTo>
                <a:cubicBezTo>
                  <a:pt x="4975" y="19344"/>
                  <a:pt x="4969" y="19350"/>
                  <a:pt x="4962" y="19350"/>
                </a:cubicBezTo>
                <a:cubicBezTo>
                  <a:pt x="4969" y="19305"/>
                  <a:pt x="4999" y="19246"/>
                  <a:pt x="4969" y="19214"/>
                </a:cubicBezTo>
                <a:cubicBezTo>
                  <a:pt x="4956" y="19233"/>
                  <a:pt x="4950" y="19259"/>
                  <a:pt x="4938" y="19279"/>
                </a:cubicBezTo>
                <a:cubicBezTo>
                  <a:pt x="4938" y="19259"/>
                  <a:pt x="4932" y="19240"/>
                  <a:pt x="4926" y="19220"/>
                </a:cubicBezTo>
                <a:cubicBezTo>
                  <a:pt x="4932" y="19220"/>
                  <a:pt x="4932" y="19220"/>
                  <a:pt x="4932" y="19214"/>
                </a:cubicBezTo>
                <a:cubicBezTo>
                  <a:pt x="4914" y="19201"/>
                  <a:pt x="4920" y="19181"/>
                  <a:pt x="4914" y="19162"/>
                </a:cubicBezTo>
                <a:cubicBezTo>
                  <a:pt x="4932" y="19162"/>
                  <a:pt x="4950" y="19181"/>
                  <a:pt x="4962" y="19168"/>
                </a:cubicBezTo>
                <a:cubicBezTo>
                  <a:pt x="4956" y="19155"/>
                  <a:pt x="4932" y="19155"/>
                  <a:pt x="4920" y="19142"/>
                </a:cubicBezTo>
                <a:cubicBezTo>
                  <a:pt x="4932" y="19149"/>
                  <a:pt x="4944" y="19142"/>
                  <a:pt x="4950" y="19129"/>
                </a:cubicBezTo>
                <a:cubicBezTo>
                  <a:pt x="4944" y="19123"/>
                  <a:pt x="4932" y="19123"/>
                  <a:pt x="4926" y="19110"/>
                </a:cubicBezTo>
                <a:cubicBezTo>
                  <a:pt x="4920" y="19110"/>
                  <a:pt x="4914" y="19123"/>
                  <a:pt x="4907" y="19116"/>
                </a:cubicBezTo>
                <a:cubicBezTo>
                  <a:pt x="4926" y="19103"/>
                  <a:pt x="4956" y="19071"/>
                  <a:pt x="4932" y="19051"/>
                </a:cubicBezTo>
                <a:cubicBezTo>
                  <a:pt x="4907" y="19058"/>
                  <a:pt x="4907" y="19090"/>
                  <a:pt x="4901" y="19110"/>
                </a:cubicBezTo>
                <a:cubicBezTo>
                  <a:pt x="4901" y="19097"/>
                  <a:pt x="4901" y="19090"/>
                  <a:pt x="4895" y="19084"/>
                </a:cubicBezTo>
                <a:cubicBezTo>
                  <a:pt x="4883" y="19077"/>
                  <a:pt x="4889" y="19090"/>
                  <a:pt x="4877" y="19090"/>
                </a:cubicBezTo>
                <a:cubicBezTo>
                  <a:pt x="4859" y="19064"/>
                  <a:pt x="4840" y="18999"/>
                  <a:pt x="4859" y="18967"/>
                </a:cubicBezTo>
                <a:cubicBezTo>
                  <a:pt x="4859" y="18960"/>
                  <a:pt x="4859" y="18960"/>
                  <a:pt x="4859" y="18960"/>
                </a:cubicBezTo>
                <a:cubicBezTo>
                  <a:pt x="4859" y="18934"/>
                  <a:pt x="4871" y="18902"/>
                  <a:pt x="4877" y="18876"/>
                </a:cubicBezTo>
                <a:cubicBezTo>
                  <a:pt x="4907" y="18889"/>
                  <a:pt x="4944" y="18895"/>
                  <a:pt x="4962" y="18876"/>
                </a:cubicBezTo>
                <a:cubicBezTo>
                  <a:pt x="4950" y="18863"/>
                  <a:pt x="4926" y="18856"/>
                  <a:pt x="4901" y="18850"/>
                </a:cubicBezTo>
                <a:cubicBezTo>
                  <a:pt x="4914" y="18830"/>
                  <a:pt x="4944" y="18830"/>
                  <a:pt x="4944" y="18804"/>
                </a:cubicBezTo>
                <a:cubicBezTo>
                  <a:pt x="4938" y="18804"/>
                  <a:pt x="4938" y="18798"/>
                  <a:pt x="4938" y="18798"/>
                </a:cubicBezTo>
                <a:cubicBezTo>
                  <a:pt x="4926" y="18804"/>
                  <a:pt x="4914" y="18804"/>
                  <a:pt x="4901" y="18811"/>
                </a:cubicBezTo>
                <a:cubicBezTo>
                  <a:pt x="4907" y="18798"/>
                  <a:pt x="4914" y="18785"/>
                  <a:pt x="4920" y="18772"/>
                </a:cubicBezTo>
                <a:cubicBezTo>
                  <a:pt x="4944" y="18726"/>
                  <a:pt x="4987" y="18693"/>
                  <a:pt x="5011" y="18654"/>
                </a:cubicBezTo>
                <a:cubicBezTo>
                  <a:pt x="4999" y="18648"/>
                  <a:pt x="4993" y="18641"/>
                  <a:pt x="4981" y="18635"/>
                </a:cubicBezTo>
                <a:cubicBezTo>
                  <a:pt x="4969" y="18654"/>
                  <a:pt x="4956" y="18674"/>
                  <a:pt x="4932" y="18680"/>
                </a:cubicBezTo>
                <a:cubicBezTo>
                  <a:pt x="4932" y="18648"/>
                  <a:pt x="4938" y="18628"/>
                  <a:pt x="4944" y="18609"/>
                </a:cubicBezTo>
                <a:cubicBezTo>
                  <a:pt x="4938" y="18602"/>
                  <a:pt x="4938" y="18602"/>
                  <a:pt x="4932" y="18596"/>
                </a:cubicBezTo>
                <a:cubicBezTo>
                  <a:pt x="4901" y="18628"/>
                  <a:pt x="4889" y="18680"/>
                  <a:pt x="4877" y="18733"/>
                </a:cubicBezTo>
                <a:cubicBezTo>
                  <a:pt x="4877" y="18733"/>
                  <a:pt x="4871" y="18726"/>
                  <a:pt x="4871" y="18726"/>
                </a:cubicBezTo>
                <a:cubicBezTo>
                  <a:pt x="4840" y="18733"/>
                  <a:pt x="4840" y="18772"/>
                  <a:pt x="4822" y="18791"/>
                </a:cubicBezTo>
                <a:cubicBezTo>
                  <a:pt x="4822" y="18733"/>
                  <a:pt x="4834" y="18674"/>
                  <a:pt x="4840" y="18622"/>
                </a:cubicBezTo>
                <a:cubicBezTo>
                  <a:pt x="4865" y="18609"/>
                  <a:pt x="4895" y="18602"/>
                  <a:pt x="4920" y="18589"/>
                </a:cubicBezTo>
                <a:cubicBezTo>
                  <a:pt x="4895" y="18563"/>
                  <a:pt x="4883" y="18531"/>
                  <a:pt x="4895" y="18492"/>
                </a:cubicBezTo>
                <a:cubicBezTo>
                  <a:pt x="4883" y="18498"/>
                  <a:pt x="4871" y="18498"/>
                  <a:pt x="4859" y="18505"/>
                </a:cubicBezTo>
                <a:cubicBezTo>
                  <a:pt x="4871" y="18466"/>
                  <a:pt x="4883" y="18433"/>
                  <a:pt x="4901" y="18401"/>
                </a:cubicBezTo>
                <a:cubicBezTo>
                  <a:pt x="4938" y="18388"/>
                  <a:pt x="4975" y="18381"/>
                  <a:pt x="5011" y="18368"/>
                </a:cubicBezTo>
                <a:cubicBezTo>
                  <a:pt x="5017" y="18388"/>
                  <a:pt x="5030" y="18401"/>
                  <a:pt x="5017" y="18414"/>
                </a:cubicBezTo>
                <a:cubicBezTo>
                  <a:pt x="4999" y="18407"/>
                  <a:pt x="4969" y="18388"/>
                  <a:pt x="4956" y="18401"/>
                </a:cubicBezTo>
                <a:cubicBezTo>
                  <a:pt x="4962" y="18414"/>
                  <a:pt x="4962" y="18420"/>
                  <a:pt x="4969" y="18427"/>
                </a:cubicBezTo>
                <a:cubicBezTo>
                  <a:pt x="4999" y="18420"/>
                  <a:pt x="5036" y="18414"/>
                  <a:pt x="5079" y="18414"/>
                </a:cubicBezTo>
                <a:cubicBezTo>
                  <a:pt x="5066" y="18401"/>
                  <a:pt x="5048" y="18381"/>
                  <a:pt x="5036" y="18368"/>
                </a:cubicBezTo>
                <a:cubicBezTo>
                  <a:pt x="5054" y="18368"/>
                  <a:pt x="5072" y="18362"/>
                  <a:pt x="5091" y="18355"/>
                </a:cubicBezTo>
                <a:cubicBezTo>
                  <a:pt x="5097" y="18362"/>
                  <a:pt x="5097" y="18362"/>
                  <a:pt x="5103" y="18362"/>
                </a:cubicBezTo>
                <a:cubicBezTo>
                  <a:pt x="5103" y="18381"/>
                  <a:pt x="5103" y="18401"/>
                  <a:pt x="5103" y="18414"/>
                </a:cubicBezTo>
                <a:cubicBezTo>
                  <a:pt x="5097" y="18414"/>
                  <a:pt x="5097" y="18420"/>
                  <a:pt x="5091" y="18420"/>
                </a:cubicBezTo>
                <a:cubicBezTo>
                  <a:pt x="5146" y="18420"/>
                  <a:pt x="5207" y="18433"/>
                  <a:pt x="5250" y="18446"/>
                </a:cubicBezTo>
                <a:cubicBezTo>
                  <a:pt x="5256" y="18446"/>
                  <a:pt x="5262" y="18440"/>
                  <a:pt x="5262" y="18440"/>
                </a:cubicBezTo>
                <a:cubicBezTo>
                  <a:pt x="5256" y="18414"/>
                  <a:pt x="5244" y="18381"/>
                  <a:pt x="5237" y="18355"/>
                </a:cubicBezTo>
                <a:cubicBezTo>
                  <a:pt x="5231" y="18355"/>
                  <a:pt x="5219" y="18362"/>
                  <a:pt x="5213" y="18362"/>
                </a:cubicBezTo>
                <a:cubicBezTo>
                  <a:pt x="5201" y="18342"/>
                  <a:pt x="5207" y="18310"/>
                  <a:pt x="5182" y="18297"/>
                </a:cubicBezTo>
                <a:cubicBezTo>
                  <a:pt x="5189" y="18284"/>
                  <a:pt x="5201" y="18277"/>
                  <a:pt x="5207" y="18264"/>
                </a:cubicBezTo>
                <a:cubicBezTo>
                  <a:pt x="5201" y="18251"/>
                  <a:pt x="5195" y="18232"/>
                  <a:pt x="5189" y="18219"/>
                </a:cubicBezTo>
                <a:cubicBezTo>
                  <a:pt x="5182" y="18225"/>
                  <a:pt x="5182" y="18225"/>
                  <a:pt x="5182" y="18225"/>
                </a:cubicBezTo>
                <a:cubicBezTo>
                  <a:pt x="5176" y="18219"/>
                  <a:pt x="5176" y="18212"/>
                  <a:pt x="5176" y="18206"/>
                </a:cubicBezTo>
                <a:cubicBezTo>
                  <a:pt x="5176" y="18193"/>
                  <a:pt x="5170" y="18186"/>
                  <a:pt x="5164" y="18173"/>
                </a:cubicBezTo>
                <a:cubicBezTo>
                  <a:pt x="5140" y="18186"/>
                  <a:pt x="5109" y="18199"/>
                  <a:pt x="5091" y="18212"/>
                </a:cubicBezTo>
                <a:cubicBezTo>
                  <a:pt x="5103" y="18180"/>
                  <a:pt x="5115" y="18147"/>
                  <a:pt x="5134" y="18121"/>
                </a:cubicBezTo>
                <a:cubicBezTo>
                  <a:pt x="5127" y="18115"/>
                  <a:pt x="5127" y="18108"/>
                  <a:pt x="5121" y="18102"/>
                </a:cubicBezTo>
                <a:cubicBezTo>
                  <a:pt x="5109" y="18089"/>
                  <a:pt x="5091" y="18076"/>
                  <a:pt x="5072" y="18069"/>
                </a:cubicBezTo>
                <a:cubicBezTo>
                  <a:pt x="5072" y="18076"/>
                  <a:pt x="5072" y="18089"/>
                  <a:pt x="5072" y="18095"/>
                </a:cubicBezTo>
                <a:lnTo>
                  <a:pt x="5013" y="18117"/>
                </a:lnTo>
                <a:lnTo>
                  <a:pt x="5048" y="18108"/>
                </a:lnTo>
                <a:cubicBezTo>
                  <a:pt x="5042" y="18128"/>
                  <a:pt x="5042" y="18147"/>
                  <a:pt x="5042" y="18154"/>
                </a:cubicBezTo>
                <a:cubicBezTo>
                  <a:pt x="5005" y="18186"/>
                  <a:pt x="4969" y="18225"/>
                  <a:pt x="4932" y="18258"/>
                </a:cubicBezTo>
                <a:cubicBezTo>
                  <a:pt x="4920" y="18258"/>
                  <a:pt x="4907" y="18264"/>
                  <a:pt x="4895" y="18264"/>
                </a:cubicBezTo>
                <a:cubicBezTo>
                  <a:pt x="4895" y="18225"/>
                  <a:pt x="4895" y="18186"/>
                  <a:pt x="4901" y="18147"/>
                </a:cubicBezTo>
                <a:lnTo>
                  <a:pt x="4976" y="18127"/>
                </a:lnTo>
                <a:lnTo>
                  <a:pt x="5048" y="18063"/>
                </a:lnTo>
                <a:cubicBezTo>
                  <a:pt x="5030" y="18056"/>
                  <a:pt x="4999" y="18050"/>
                  <a:pt x="4975" y="18050"/>
                </a:cubicBezTo>
                <a:cubicBezTo>
                  <a:pt x="4962" y="18063"/>
                  <a:pt x="4956" y="18069"/>
                  <a:pt x="4944" y="18082"/>
                </a:cubicBezTo>
                <a:cubicBezTo>
                  <a:pt x="4944" y="18069"/>
                  <a:pt x="4950" y="18063"/>
                  <a:pt x="4956" y="18050"/>
                </a:cubicBezTo>
                <a:cubicBezTo>
                  <a:pt x="4932" y="18050"/>
                  <a:pt x="4907" y="18050"/>
                  <a:pt x="4883" y="18050"/>
                </a:cubicBezTo>
                <a:cubicBezTo>
                  <a:pt x="4886" y="18069"/>
                  <a:pt x="4891" y="18089"/>
                  <a:pt x="4891" y="18106"/>
                </a:cubicBezTo>
                <a:lnTo>
                  <a:pt x="4873" y="18142"/>
                </a:lnTo>
                <a:lnTo>
                  <a:pt x="4852" y="18147"/>
                </a:lnTo>
                <a:cubicBezTo>
                  <a:pt x="4828" y="18128"/>
                  <a:pt x="4816" y="18095"/>
                  <a:pt x="4822" y="18063"/>
                </a:cubicBezTo>
                <a:cubicBezTo>
                  <a:pt x="4791" y="18069"/>
                  <a:pt x="4767" y="18069"/>
                  <a:pt x="4742" y="18076"/>
                </a:cubicBezTo>
                <a:cubicBezTo>
                  <a:pt x="4742" y="18082"/>
                  <a:pt x="4736" y="18082"/>
                  <a:pt x="4736" y="18089"/>
                </a:cubicBezTo>
                <a:cubicBezTo>
                  <a:pt x="4730" y="18082"/>
                  <a:pt x="4730" y="18076"/>
                  <a:pt x="4730" y="18076"/>
                </a:cubicBezTo>
                <a:cubicBezTo>
                  <a:pt x="4724" y="18082"/>
                  <a:pt x="4712" y="18082"/>
                  <a:pt x="4706" y="18082"/>
                </a:cubicBezTo>
                <a:cubicBezTo>
                  <a:pt x="4706" y="18095"/>
                  <a:pt x="4706" y="18108"/>
                  <a:pt x="4712" y="18121"/>
                </a:cubicBezTo>
                <a:cubicBezTo>
                  <a:pt x="4712" y="18121"/>
                  <a:pt x="4706" y="18128"/>
                  <a:pt x="4706" y="18128"/>
                </a:cubicBezTo>
                <a:cubicBezTo>
                  <a:pt x="4700" y="18128"/>
                  <a:pt x="4700" y="18128"/>
                  <a:pt x="4700" y="18128"/>
                </a:cubicBezTo>
                <a:cubicBezTo>
                  <a:pt x="4700" y="18121"/>
                  <a:pt x="4694" y="18115"/>
                  <a:pt x="4694" y="18108"/>
                </a:cubicBezTo>
                <a:cubicBezTo>
                  <a:pt x="4694" y="18095"/>
                  <a:pt x="4694" y="18089"/>
                  <a:pt x="4694" y="18082"/>
                </a:cubicBezTo>
                <a:cubicBezTo>
                  <a:pt x="4681" y="18089"/>
                  <a:pt x="4669" y="18089"/>
                  <a:pt x="4663" y="18089"/>
                </a:cubicBezTo>
                <a:cubicBezTo>
                  <a:pt x="4645" y="18043"/>
                  <a:pt x="4645" y="18004"/>
                  <a:pt x="4657" y="17971"/>
                </a:cubicBezTo>
                <a:cubicBezTo>
                  <a:pt x="4651" y="17965"/>
                  <a:pt x="4645" y="17958"/>
                  <a:pt x="4645" y="17952"/>
                </a:cubicBezTo>
                <a:cubicBezTo>
                  <a:pt x="4651" y="17945"/>
                  <a:pt x="4663" y="17945"/>
                  <a:pt x="4669" y="17945"/>
                </a:cubicBezTo>
                <a:cubicBezTo>
                  <a:pt x="4694" y="17893"/>
                  <a:pt x="4736" y="17841"/>
                  <a:pt x="4761" y="17789"/>
                </a:cubicBezTo>
                <a:cubicBezTo>
                  <a:pt x="4761" y="17783"/>
                  <a:pt x="4755" y="17783"/>
                  <a:pt x="4755" y="17776"/>
                </a:cubicBezTo>
                <a:cubicBezTo>
                  <a:pt x="4749" y="17757"/>
                  <a:pt x="4742" y="17737"/>
                  <a:pt x="4742" y="17711"/>
                </a:cubicBezTo>
                <a:cubicBezTo>
                  <a:pt x="4736" y="17679"/>
                  <a:pt x="4736" y="17653"/>
                  <a:pt x="4730" y="17627"/>
                </a:cubicBezTo>
                <a:cubicBezTo>
                  <a:pt x="4730" y="17620"/>
                  <a:pt x="4724" y="17620"/>
                  <a:pt x="4724" y="17620"/>
                </a:cubicBezTo>
                <a:cubicBezTo>
                  <a:pt x="4718" y="17633"/>
                  <a:pt x="4712" y="17653"/>
                  <a:pt x="4706" y="17666"/>
                </a:cubicBezTo>
                <a:cubicBezTo>
                  <a:pt x="4694" y="17653"/>
                  <a:pt x="4688" y="17627"/>
                  <a:pt x="4681" y="17601"/>
                </a:cubicBezTo>
                <a:cubicBezTo>
                  <a:pt x="4675" y="17594"/>
                  <a:pt x="4663" y="17594"/>
                  <a:pt x="4657" y="17588"/>
                </a:cubicBezTo>
                <a:cubicBezTo>
                  <a:pt x="4657" y="17588"/>
                  <a:pt x="4651" y="17594"/>
                  <a:pt x="4651" y="17594"/>
                </a:cubicBezTo>
                <a:cubicBezTo>
                  <a:pt x="4651" y="17614"/>
                  <a:pt x="4657" y="17627"/>
                  <a:pt x="4657" y="17646"/>
                </a:cubicBezTo>
                <a:cubicBezTo>
                  <a:pt x="4663" y="17679"/>
                  <a:pt x="4669" y="17718"/>
                  <a:pt x="4681" y="17750"/>
                </a:cubicBezTo>
                <a:cubicBezTo>
                  <a:pt x="4694" y="17776"/>
                  <a:pt x="4712" y="17809"/>
                  <a:pt x="4718" y="17828"/>
                </a:cubicBezTo>
                <a:cubicBezTo>
                  <a:pt x="4718" y="17828"/>
                  <a:pt x="4712" y="17828"/>
                  <a:pt x="4712" y="17828"/>
                </a:cubicBezTo>
                <a:cubicBezTo>
                  <a:pt x="4681" y="17822"/>
                  <a:pt x="4651" y="17828"/>
                  <a:pt x="4626" y="17835"/>
                </a:cubicBezTo>
                <a:cubicBezTo>
                  <a:pt x="4626" y="17835"/>
                  <a:pt x="4620" y="17835"/>
                  <a:pt x="4620" y="17835"/>
                </a:cubicBezTo>
                <a:cubicBezTo>
                  <a:pt x="4626" y="17822"/>
                  <a:pt x="4633" y="17815"/>
                  <a:pt x="4620" y="17809"/>
                </a:cubicBezTo>
                <a:cubicBezTo>
                  <a:pt x="4608" y="17815"/>
                  <a:pt x="4608" y="17822"/>
                  <a:pt x="4596" y="17822"/>
                </a:cubicBezTo>
                <a:cubicBezTo>
                  <a:pt x="4590" y="17796"/>
                  <a:pt x="4608" y="17783"/>
                  <a:pt x="4602" y="17770"/>
                </a:cubicBezTo>
                <a:cubicBezTo>
                  <a:pt x="4596" y="17770"/>
                  <a:pt x="4590" y="17776"/>
                  <a:pt x="4584" y="17783"/>
                </a:cubicBezTo>
                <a:cubicBezTo>
                  <a:pt x="4578" y="17776"/>
                  <a:pt x="4578" y="17763"/>
                  <a:pt x="4571" y="17750"/>
                </a:cubicBezTo>
                <a:cubicBezTo>
                  <a:pt x="4596" y="17711"/>
                  <a:pt x="4620" y="17679"/>
                  <a:pt x="4620" y="17640"/>
                </a:cubicBezTo>
                <a:cubicBezTo>
                  <a:pt x="4620" y="17640"/>
                  <a:pt x="4620" y="17640"/>
                  <a:pt x="4620" y="17633"/>
                </a:cubicBezTo>
                <a:cubicBezTo>
                  <a:pt x="4596" y="17659"/>
                  <a:pt x="4578" y="17692"/>
                  <a:pt x="4559" y="17724"/>
                </a:cubicBezTo>
                <a:lnTo>
                  <a:pt x="4492" y="17723"/>
                </a:lnTo>
                <a:lnTo>
                  <a:pt x="4492" y="17789"/>
                </a:lnTo>
                <a:cubicBezTo>
                  <a:pt x="4480" y="17770"/>
                  <a:pt x="4468" y="17750"/>
                  <a:pt x="4449" y="17737"/>
                </a:cubicBezTo>
                <a:cubicBezTo>
                  <a:pt x="4443" y="17757"/>
                  <a:pt x="4449" y="17776"/>
                  <a:pt x="4455" y="17796"/>
                </a:cubicBezTo>
                <a:cubicBezTo>
                  <a:pt x="4431" y="17783"/>
                  <a:pt x="4413" y="17763"/>
                  <a:pt x="4400" y="17737"/>
                </a:cubicBezTo>
                <a:cubicBezTo>
                  <a:pt x="4425" y="17731"/>
                  <a:pt x="4443" y="17724"/>
                  <a:pt x="4455" y="17724"/>
                </a:cubicBezTo>
                <a:lnTo>
                  <a:pt x="4467" y="17722"/>
                </a:lnTo>
                <a:lnTo>
                  <a:pt x="4453" y="17722"/>
                </a:lnTo>
                <a:cubicBezTo>
                  <a:pt x="4422" y="17716"/>
                  <a:pt x="4394" y="17702"/>
                  <a:pt x="4370" y="17666"/>
                </a:cubicBezTo>
                <a:cubicBezTo>
                  <a:pt x="4382" y="17627"/>
                  <a:pt x="4388" y="17594"/>
                  <a:pt x="4394" y="17568"/>
                </a:cubicBezTo>
                <a:cubicBezTo>
                  <a:pt x="4394" y="17542"/>
                  <a:pt x="4388" y="17523"/>
                  <a:pt x="4382" y="17503"/>
                </a:cubicBezTo>
                <a:cubicBezTo>
                  <a:pt x="4382" y="17497"/>
                  <a:pt x="4382" y="17490"/>
                  <a:pt x="4394" y="17490"/>
                </a:cubicBezTo>
                <a:cubicBezTo>
                  <a:pt x="4394" y="17477"/>
                  <a:pt x="4394" y="17464"/>
                  <a:pt x="4388" y="17451"/>
                </a:cubicBezTo>
                <a:cubicBezTo>
                  <a:pt x="4376" y="17445"/>
                  <a:pt x="4364" y="17438"/>
                  <a:pt x="4351" y="17432"/>
                </a:cubicBezTo>
                <a:cubicBezTo>
                  <a:pt x="4333" y="17419"/>
                  <a:pt x="4315" y="17406"/>
                  <a:pt x="4296" y="17393"/>
                </a:cubicBezTo>
                <a:cubicBezTo>
                  <a:pt x="4284" y="17386"/>
                  <a:pt x="4278" y="17386"/>
                  <a:pt x="4266" y="17380"/>
                </a:cubicBezTo>
                <a:cubicBezTo>
                  <a:pt x="4266" y="17380"/>
                  <a:pt x="4272" y="17373"/>
                  <a:pt x="4272" y="17373"/>
                </a:cubicBezTo>
                <a:cubicBezTo>
                  <a:pt x="4205" y="17321"/>
                  <a:pt x="4131" y="17269"/>
                  <a:pt x="4064" y="17210"/>
                </a:cubicBezTo>
                <a:cubicBezTo>
                  <a:pt x="4040" y="17276"/>
                  <a:pt x="4009" y="17341"/>
                  <a:pt x="3985" y="17406"/>
                </a:cubicBezTo>
                <a:cubicBezTo>
                  <a:pt x="3973" y="17328"/>
                  <a:pt x="3973" y="17243"/>
                  <a:pt x="3979" y="17152"/>
                </a:cubicBezTo>
                <a:cubicBezTo>
                  <a:pt x="3979" y="17152"/>
                  <a:pt x="3985" y="17145"/>
                  <a:pt x="3985" y="17145"/>
                </a:cubicBezTo>
                <a:cubicBezTo>
                  <a:pt x="3918" y="17080"/>
                  <a:pt x="3850" y="17015"/>
                  <a:pt x="3789" y="16937"/>
                </a:cubicBezTo>
                <a:cubicBezTo>
                  <a:pt x="3643" y="16749"/>
                  <a:pt x="3557" y="16527"/>
                  <a:pt x="3423" y="16332"/>
                </a:cubicBezTo>
                <a:cubicBezTo>
                  <a:pt x="3325" y="16183"/>
                  <a:pt x="3135" y="16059"/>
                  <a:pt x="3154" y="15851"/>
                </a:cubicBezTo>
                <a:cubicBezTo>
                  <a:pt x="3172" y="15630"/>
                  <a:pt x="3478" y="15448"/>
                  <a:pt x="3667" y="15532"/>
                </a:cubicBezTo>
                <a:cubicBezTo>
                  <a:pt x="3802" y="15591"/>
                  <a:pt x="4009" y="15441"/>
                  <a:pt x="4156" y="15461"/>
                </a:cubicBezTo>
                <a:cubicBezTo>
                  <a:pt x="4089" y="15571"/>
                  <a:pt x="3936" y="15617"/>
                  <a:pt x="3826" y="15669"/>
                </a:cubicBezTo>
                <a:cubicBezTo>
                  <a:pt x="3747" y="15708"/>
                  <a:pt x="3667" y="15799"/>
                  <a:pt x="3759" y="15884"/>
                </a:cubicBezTo>
                <a:cubicBezTo>
                  <a:pt x="3832" y="15949"/>
                  <a:pt x="3985" y="15910"/>
                  <a:pt x="4101" y="15923"/>
                </a:cubicBezTo>
                <a:cubicBezTo>
                  <a:pt x="4168" y="15669"/>
                  <a:pt x="4180" y="15396"/>
                  <a:pt x="4235" y="15129"/>
                </a:cubicBezTo>
                <a:cubicBezTo>
                  <a:pt x="4174" y="15012"/>
                  <a:pt x="4107" y="14895"/>
                  <a:pt x="4119" y="14765"/>
                </a:cubicBezTo>
                <a:cubicBezTo>
                  <a:pt x="4125" y="14778"/>
                  <a:pt x="4156" y="14791"/>
                  <a:pt x="4168" y="14804"/>
                </a:cubicBezTo>
                <a:cubicBezTo>
                  <a:pt x="4168" y="14797"/>
                  <a:pt x="4168" y="14784"/>
                  <a:pt x="4168" y="14778"/>
                </a:cubicBezTo>
                <a:cubicBezTo>
                  <a:pt x="4058" y="14589"/>
                  <a:pt x="4174" y="14394"/>
                  <a:pt x="4254" y="14179"/>
                </a:cubicBezTo>
                <a:cubicBezTo>
                  <a:pt x="4248" y="14179"/>
                  <a:pt x="4241" y="14186"/>
                  <a:pt x="4235" y="14186"/>
                </a:cubicBezTo>
                <a:cubicBezTo>
                  <a:pt x="4254" y="14134"/>
                  <a:pt x="4260" y="14088"/>
                  <a:pt x="4241" y="14056"/>
                </a:cubicBezTo>
                <a:cubicBezTo>
                  <a:pt x="4186" y="14127"/>
                  <a:pt x="4229" y="14257"/>
                  <a:pt x="4162" y="14309"/>
                </a:cubicBezTo>
                <a:cubicBezTo>
                  <a:pt x="4144" y="14251"/>
                  <a:pt x="4150" y="14179"/>
                  <a:pt x="4168" y="14101"/>
                </a:cubicBezTo>
                <a:cubicBezTo>
                  <a:pt x="4095" y="14153"/>
                  <a:pt x="3997" y="14186"/>
                  <a:pt x="3918" y="14218"/>
                </a:cubicBezTo>
                <a:cubicBezTo>
                  <a:pt x="3575" y="14368"/>
                  <a:pt x="2995" y="14719"/>
                  <a:pt x="2659" y="14602"/>
                </a:cubicBezTo>
                <a:cubicBezTo>
                  <a:pt x="2573" y="14576"/>
                  <a:pt x="2537" y="14453"/>
                  <a:pt x="2518" y="14427"/>
                </a:cubicBezTo>
                <a:cubicBezTo>
                  <a:pt x="2457" y="14329"/>
                  <a:pt x="2366" y="14257"/>
                  <a:pt x="2390" y="14121"/>
                </a:cubicBezTo>
                <a:cubicBezTo>
                  <a:pt x="2402" y="14056"/>
                  <a:pt x="2518" y="13926"/>
                  <a:pt x="2421" y="13854"/>
                </a:cubicBezTo>
                <a:cubicBezTo>
                  <a:pt x="2219" y="13867"/>
                  <a:pt x="2030" y="13796"/>
                  <a:pt x="1956" y="13639"/>
                </a:cubicBezTo>
                <a:cubicBezTo>
                  <a:pt x="1975" y="12521"/>
                  <a:pt x="2610" y="11584"/>
                  <a:pt x="3184" y="11038"/>
                </a:cubicBezTo>
                <a:close/>
                <a:moveTo>
                  <a:pt x="10627" y="11031"/>
                </a:moveTo>
                <a:cubicBezTo>
                  <a:pt x="10712" y="11051"/>
                  <a:pt x="10786" y="11148"/>
                  <a:pt x="10767" y="11213"/>
                </a:cubicBezTo>
                <a:cubicBezTo>
                  <a:pt x="10712" y="11155"/>
                  <a:pt x="10676" y="11090"/>
                  <a:pt x="10627" y="11031"/>
                </a:cubicBezTo>
                <a:close/>
                <a:moveTo>
                  <a:pt x="10285" y="11018"/>
                </a:moveTo>
                <a:cubicBezTo>
                  <a:pt x="10291" y="11064"/>
                  <a:pt x="10370" y="11116"/>
                  <a:pt x="10340" y="11135"/>
                </a:cubicBezTo>
                <a:cubicBezTo>
                  <a:pt x="10327" y="11096"/>
                  <a:pt x="10254" y="11044"/>
                  <a:pt x="10285" y="11018"/>
                </a:cubicBezTo>
                <a:close/>
                <a:moveTo>
                  <a:pt x="10168" y="10934"/>
                </a:moveTo>
                <a:cubicBezTo>
                  <a:pt x="9942" y="11539"/>
                  <a:pt x="9509" y="11786"/>
                  <a:pt x="9117" y="12111"/>
                </a:cubicBezTo>
                <a:cubicBezTo>
                  <a:pt x="9533" y="11935"/>
                  <a:pt x="9851" y="11597"/>
                  <a:pt x="10132" y="11200"/>
                </a:cubicBezTo>
                <a:cubicBezTo>
                  <a:pt x="10150" y="11343"/>
                  <a:pt x="10040" y="11454"/>
                  <a:pt x="9961" y="11552"/>
                </a:cubicBezTo>
                <a:cubicBezTo>
                  <a:pt x="9747" y="11799"/>
                  <a:pt x="9466" y="11974"/>
                  <a:pt x="9307" y="12182"/>
                </a:cubicBezTo>
                <a:cubicBezTo>
                  <a:pt x="9570" y="12169"/>
                  <a:pt x="9710" y="11825"/>
                  <a:pt x="9900" y="11701"/>
                </a:cubicBezTo>
                <a:cubicBezTo>
                  <a:pt x="9716" y="11935"/>
                  <a:pt x="9539" y="12176"/>
                  <a:pt x="9264" y="12248"/>
                </a:cubicBezTo>
                <a:cubicBezTo>
                  <a:pt x="9154" y="12202"/>
                  <a:pt x="9075" y="12137"/>
                  <a:pt x="9062" y="12026"/>
                </a:cubicBezTo>
                <a:cubicBezTo>
                  <a:pt x="9502" y="11773"/>
                  <a:pt x="9863" y="11395"/>
                  <a:pt x="10168" y="10934"/>
                </a:cubicBezTo>
                <a:close/>
                <a:moveTo>
                  <a:pt x="6435" y="10830"/>
                </a:moveTo>
                <a:cubicBezTo>
                  <a:pt x="6441" y="10862"/>
                  <a:pt x="6374" y="10901"/>
                  <a:pt x="6386" y="10947"/>
                </a:cubicBezTo>
                <a:cubicBezTo>
                  <a:pt x="6447" y="10934"/>
                  <a:pt x="6496" y="10895"/>
                  <a:pt x="6557" y="10882"/>
                </a:cubicBezTo>
                <a:cubicBezTo>
                  <a:pt x="6551" y="10901"/>
                  <a:pt x="6514" y="10921"/>
                  <a:pt x="6527" y="10934"/>
                </a:cubicBezTo>
                <a:cubicBezTo>
                  <a:pt x="6563" y="10927"/>
                  <a:pt x="6624" y="10901"/>
                  <a:pt x="6649" y="10914"/>
                </a:cubicBezTo>
                <a:cubicBezTo>
                  <a:pt x="6514" y="10966"/>
                  <a:pt x="6380" y="11025"/>
                  <a:pt x="6264" y="11116"/>
                </a:cubicBezTo>
                <a:cubicBezTo>
                  <a:pt x="6264" y="11070"/>
                  <a:pt x="6252" y="11031"/>
                  <a:pt x="6227" y="11005"/>
                </a:cubicBezTo>
                <a:cubicBezTo>
                  <a:pt x="6307" y="10966"/>
                  <a:pt x="6368" y="10895"/>
                  <a:pt x="6435" y="10830"/>
                </a:cubicBezTo>
                <a:close/>
                <a:moveTo>
                  <a:pt x="10437" y="10823"/>
                </a:moveTo>
                <a:cubicBezTo>
                  <a:pt x="10456" y="10830"/>
                  <a:pt x="10474" y="10830"/>
                  <a:pt x="10492" y="10836"/>
                </a:cubicBezTo>
                <a:cubicBezTo>
                  <a:pt x="10474" y="10869"/>
                  <a:pt x="10511" y="10869"/>
                  <a:pt x="10505" y="10895"/>
                </a:cubicBezTo>
                <a:cubicBezTo>
                  <a:pt x="10462" y="10882"/>
                  <a:pt x="10462" y="10849"/>
                  <a:pt x="10437" y="10823"/>
                </a:cubicBezTo>
                <a:close/>
                <a:moveTo>
                  <a:pt x="5995" y="10823"/>
                </a:moveTo>
                <a:cubicBezTo>
                  <a:pt x="6032" y="10862"/>
                  <a:pt x="6056" y="10901"/>
                  <a:pt x="6075" y="10953"/>
                </a:cubicBezTo>
                <a:cubicBezTo>
                  <a:pt x="6001" y="10934"/>
                  <a:pt x="5934" y="10908"/>
                  <a:pt x="5873" y="10875"/>
                </a:cubicBezTo>
                <a:cubicBezTo>
                  <a:pt x="5922" y="10895"/>
                  <a:pt x="5958" y="10862"/>
                  <a:pt x="5995" y="10823"/>
                </a:cubicBezTo>
                <a:close/>
                <a:moveTo>
                  <a:pt x="6851" y="10810"/>
                </a:moveTo>
                <a:cubicBezTo>
                  <a:pt x="6851" y="10830"/>
                  <a:pt x="6814" y="10836"/>
                  <a:pt x="6832" y="10849"/>
                </a:cubicBezTo>
                <a:cubicBezTo>
                  <a:pt x="6857" y="10843"/>
                  <a:pt x="6881" y="10849"/>
                  <a:pt x="6899" y="10836"/>
                </a:cubicBezTo>
                <a:cubicBezTo>
                  <a:pt x="6881" y="10869"/>
                  <a:pt x="6844" y="10862"/>
                  <a:pt x="6832" y="10901"/>
                </a:cubicBezTo>
                <a:cubicBezTo>
                  <a:pt x="6906" y="10934"/>
                  <a:pt x="6930" y="10888"/>
                  <a:pt x="6991" y="10895"/>
                </a:cubicBezTo>
                <a:cubicBezTo>
                  <a:pt x="7009" y="10888"/>
                  <a:pt x="6942" y="10914"/>
                  <a:pt x="6918" y="10908"/>
                </a:cubicBezTo>
                <a:cubicBezTo>
                  <a:pt x="6783" y="10966"/>
                  <a:pt x="6631" y="10999"/>
                  <a:pt x="6521" y="11103"/>
                </a:cubicBezTo>
                <a:cubicBezTo>
                  <a:pt x="6521" y="11116"/>
                  <a:pt x="6551" y="11116"/>
                  <a:pt x="6533" y="11135"/>
                </a:cubicBezTo>
                <a:cubicBezTo>
                  <a:pt x="6435" y="11109"/>
                  <a:pt x="6392" y="11207"/>
                  <a:pt x="6331" y="11259"/>
                </a:cubicBezTo>
                <a:cubicBezTo>
                  <a:pt x="6423" y="11343"/>
                  <a:pt x="6527" y="11259"/>
                  <a:pt x="6594" y="11220"/>
                </a:cubicBezTo>
                <a:cubicBezTo>
                  <a:pt x="6594" y="11239"/>
                  <a:pt x="6563" y="11265"/>
                  <a:pt x="6582" y="11272"/>
                </a:cubicBezTo>
                <a:cubicBezTo>
                  <a:pt x="6612" y="11278"/>
                  <a:pt x="6655" y="11259"/>
                  <a:pt x="6667" y="11272"/>
                </a:cubicBezTo>
                <a:cubicBezTo>
                  <a:pt x="6618" y="11298"/>
                  <a:pt x="6563" y="11298"/>
                  <a:pt x="6533" y="11350"/>
                </a:cubicBezTo>
                <a:cubicBezTo>
                  <a:pt x="6557" y="11389"/>
                  <a:pt x="6606" y="11415"/>
                  <a:pt x="6655" y="11441"/>
                </a:cubicBezTo>
                <a:cubicBezTo>
                  <a:pt x="6466" y="11428"/>
                  <a:pt x="6325" y="11519"/>
                  <a:pt x="6178" y="11604"/>
                </a:cubicBezTo>
                <a:cubicBezTo>
                  <a:pt x="6246" y="11643"/>
                  <a:pt x="6307" y="11597"/>
                  <a:pt x="6362" y="11649"/>
                </a:cubicBezTo>
                <a:cubicBezTo>
                  <a:pt x="6215" y="11669"/>
                  <a:pt x="6068" y="11656"/>
                  <a:pt x="5952" y="11701"/>
                </a:cubicBezTo>
                <a:cubicBezTo>
                  <a:pt x="5897" y="11636"/>
                  <a:pt x="5818" y="11591"/>
                  <a:pt x="5830" y="11519"/>
                </a:cubicBezTo>
                <a:cubicBezTo>
                  <a:pt x="5855" y="11343"/>
                  <a:pt x="6123" y="11408"/>
                  <a:pt x="6197" y="11330"/>
                </a:cubicBezTo>
                <a:cubicBezTo>
                  <a:pt x="6209" y="11311"/>
                  <a:pt x="6221" y="11298"/>
                  <a:pt x="6227" y="11278"/>
                </a:cubicBezTo>
                <a:cubicBezTo>
                  <a:pt x="6282" y="11259"/>
                  <a:pt x="6337" y="11233"/>
                  <a:pt x="6380" y="11187"/>
                </a:cubicBezTo>
                <a:cubicBezTo>
                  <a:pt x="6398" y="11168"/>
                  <a:pt x="6405" y="11135"/>
                  <a:pt x="6423" y="11116"/>
                </a:cubicBezTo>
                <a:cubicBezTo>
                  <a:pt x="6514" y="11018"/>
                  <a:pt x="6679" y="11018"/>
                  <a:pt x="6734" y="10875"/>
                </a:cubicBezTo>
                <a:cubicBezTo>
                  <a:pt x="6734" y="10888"/>
                  <a:pt x="6747" y="10895"/>
                  <a:pt x="6759" y="10901"/>
                </a:cubicBezTo>
                <a:cubicBezTo>
                  <a:pt x="6808" y="10901"/>
                  <a:pt x="6808" y="10823"/>
                  <a:pt x="6851" y="10810"/>
                </a:cubicBezTo>
                <a:close/>
                <a:moveTo>
                  <a:pt x="10291" y="10784"/>
                </a:moveTo>
                <a:cubicBezTo>
                  <a:pt x="10498" y="11038"/>
                  <a:pt x="10682" y="11369"/>
                  <a:pt x="10889" y="11584"/>
                </a:cubicBezTo>
                <a:cubicBezTo>
                  <a:pt x="10896" y="11558"/>
                  <a:pt x="10828" y="11512"/>
                  <a:pt x="10865" y="11506"/>
                </a:cubicBezTo>
                <a:cubicBezTo>
                  <a:pt x="10963" y="11675"/>
                  <a:pt x="11116" y="11799"/>
                  <a:pt x="11177" y="11987"/>
                </a:cubicBezTo>
                <a:cubicBezTo>
                  <a:pt x="11128" y="11961"/>
                  <a:pt x="11103" y="11922"/>
                  <a:pt x="11042" y="11909"/>
                </a:cubicBezTo>
                <a:cubicBezTo>
                  <a:pt x="10816" y="11545"/>
                  <a:pt x="10584" y="11233"/>
                  <a:pt x="10285" y="10901"/>
                </a:cubicBezTo>
                <a:cubicBezTo>
                  <a:pt x="10297" y="10869"/>
                  <a:pt x="10260" y="10804"/>
                  <a:pt x="10291" y="10784"/>
                </a:cubicBezTo>
                <a:close/>
                <a:moveTo>
                  <a:pt x="16878" y="10784"/>
                </a:moveTo>
                <a:cubicBezTo>
                  <a:pt x="16908" y="10778"/>
                  <a:pt x="16920" y="10830"/>
                  <a:pt x="16890" y="10830"/>
                </a:cubicBezTo>
                <a:cubicBezTo>
                  <a:pt x="16884" y="10823"/>
                  <a:pt x="16878" y="10823"/>
                  <a:pt x="16871" y="10823"/>
                </a:cubicBezTo>
                <a:cubicBezTo>
                  <a:pt x="16829" y="10823"/>
                  <a:pt x="16853" y="10784"/>
                  <a:pt x="16878" y="10784"/>
                </a:cubicBezTo>
                <a:close/>
                <a:moveTo>
                  <a:pt x="12790" y="10758"/>
                </a:moveTo>
                <a:cubicBezTo>
                  <a:pt x="12802" y="10817"/>
                  <a:pt x="12863" y="10849"/>
                  <a:pt x="12851" y="10921"/>
                </a:cubicBezTo>
                <a:cubicBezTo>
                  <a:pt x="12765" y="10960"/>
                  <a:pt x="12753" y="10797"/>
                  <a:pt x="12790" y="10758"/>
                </a:cubicBezTo>
                <a:close/>
                <a:moveTo>
                  <a:pt x="15966" y="10726"/>
                </a:moveTo>
                <a:cubicBezTo>
                  <a:pt x="16002" y="10730"/>
                  <a:pt x="16044" y="10742"/>
                  <a:pt x="16071" y="10751"/>
                </a:cubicBezTo>
                <a:cubicBezTo>
                  <a:pt x="16254" y="10823"/>
                  <a:pt x="16419" y="10901"/>
                  <a:pt x="16609" y="10947"/>
                </a:cubicBezTo>
                <a:cubicBezTo>
                  <a:pt x="16621" y="10947"/>
                  <a:pt x="16645" y="10973"/>
                  <a:pt x="16627" y="11012"/>
                </a:cubicBezTo>
                <a:cubicBezTo>
                  <a:pt x="16401" y="10921"/>
                  <a:pt x="16157" y="10862"/>
                  <a:pt x="15937" y="10797"/>
                </a:cubicBezTo>
                <a:cubicBezTo>
                  <a:pt x="15906" y="10784"/>
                  <a:pt x="15900" y="10751"/>
                  <a:pt x="15888" y="10745"/>
                </a:cubicBezTo>
                <a:cubicBezTo>
                  <a:pt x="15897" y="10725"/>
                  <a:pt x="15929" y="10722"/>
                  <a:pt x="15966" y="10726"/>
                </a:cubicBezTo>
                <a:close/>
                <a:moveTo>
                  <a:pt x="10156" y="10725"/>
                </a:moveTo>
                <a:cubicBezTo>
                  <a:pt x="10162" y="10758"/>
                  <a:pt x="10156" y="10797"/>
                  <a:pt x="10162" y="10830"/>
                </a:cubicBezTo>
                <a:cubicBezTo>
                  <a:pt x="9857" y="11311"/>
                  <a:pt x="9509" y="11727"/>
                  <a:pt x="9062" y="11968"/>
                </a:cubicBezTo>
                <a:cubicBezTo>
                  <a:pt x="9148" y="11753"/>
                  <a:pt x="9362" y="11630"/>
                  <a:pt x="9521" y="11467"/>
                </a:cubicBezTo>
                <a:cubicBezTo>
                  <a:pt x="9729" y="11252"/>
                  <a:pt x="9961" y="11031"/>
                  <a:pt x="10120" y="10751"/>
                </a:cubicBezTo>
                <a:cubicBezTo>
                  <a:pt x="10126" y="10738"/>
                  <a:pt x="10126" y="10732"/>
                  <a:pt x="10138" y="10738"/>
                </a:cubicBezTo>
                <a:cubicBezTo>
                  <a:pt x="10144" y="10725"/>
                  <a:pt x="10144" y="10719"/>
                  <a:pt x="10156" y="10725"/>
                </a:cubicBezTo>
                <a:close/>
                <a:moveTo>
                  <a:pt x="3869" y="10706"/>
                </a:moveTo>
                <a:cubicBezTo>
                  <a:pt x="3808" y="10862"/>
                  <a:pt x="3698" y="11031"/>
                  <a:pt x="3643" y="11148"/>
                </a:cubicBezTo>
                <a:cubicBezTo>
                  <a:pt x="3802" y="11116"/>
                  <a:pt x="3838" y="10856"/>
                  <a:pt x="3869" y="10706"/>
                </a:cubicBezTo>
                <a:close/>
                <a:moveTo>
                  <a:pt x="10291" y="10602"/>
                </a:moveTo>
                <a:cubicBezTo>
                  <a:pt x="10297" y="10641"/>
                  <a:pt x="10333" y="10660"/>
                  <a:pt x="10340" y="10699"/>
                </a:cubicBezTo>
                <a:cubicBezTo>
                  <a:pt x="10291" y="10693"/>
                  <a:pt x="10266" y="10615"/>
                  <a:pt x="10291" y="10602"/>
                </a:cubicBezTo>
                <a:close/>
                <a:moveTo>
                  <a:pt x="12808" y="10595"/>
                </a:moveTo>
                <a:cubicBezTo>
                  <a:pt x="12741" y="10706"/>
                  <a:pt x="12674" y="10758"/>
                  <a:pt x="12661" y="10843"/>
                </a:cubicBezTo>
                <a:cubicBezTo>
                  <a:pt x="12643" y="11031"/>
                  <a:pt x="12741" y="11038"/>
                  <a:pt x="12845" y="10999"/>
                </a:cubicBezTo>
                <a:lnTo>
                  <a:pt x="12912" y="10862"/>
                </a:lnTo>
                <a:cubicBezTo>
                  <a:pt x="12875" y="10830"/>
                  <a:pt x="12869" y="10778"/>
                  <a:pt x="12851" y="10732"/>
                </a:cubicBezTo>
                <a:cubicBezTo>
                  <a:pt x="12857" y="10719"/>
                  <a:pt x="12869" y="10719"/>
                  <a:pt x="12881" y="10712"/>
                </a:cubicBezTo>
                <a:cubicBezTo>
                  <a:pt x="12894" y="10751"/>
                  <a:pt x="12918" y="10784"/>
                  <a:pt x="12936" y="10823"/>
                </a:cubicBezTo>
                <a:lnTo>
                  <a:pt x="12943" y="10810"/>
                </a:lnTo>
                <a:cubicBezTo>
                  <a:pt x="12955" y="10784"/>
                  <a:pt x="12936" y="10738"/>
                  <a:pt x="12930" y="10732"/>
                </a:cubicBezTo>
                <a:cubicBezTo>
                  <a:pt x="12888" y="10686"/>
                  <a:pt x="12851" y="10641"/>
                  <a:pt x="12808" y="10595"/>
                </a:cubicBezTo>
                <a:close/>
                <a:moveTo>
                  <a:pt x="6484" y="10595"/>
                </a:moveTo>
                <a:cubicBezTo>
                  <a:pt x="6472" y="10621"/>
                  <a:pt x="6459" y="10647"/>
                  <a:pt x="6472" y="10667"/>
                </a:cubicBezTo>
                <a:cubicBezTo>
                  <a:pt x="6502" y="10660"/>
                  <a:pt x="6514" y="10628"/>
                  <a:pt x="6545" y="10628"/>
                </a:cubicBezTo>
                <a:cubicBezTo>
                  <a:pt x="6514" y="10673"/>
                  <a:pt x="6429" y="10699"/>
                  <a:pt x="6466" y="10758"/>
                </a:cubicBezTo>
                <a:cubicBezTo>
                  <a:pt x="6533" y="10751"/>
                  <a:pt x="6631" y="10738"/>
                  <a:pt x="6679" y="10732"/>
                </a:cubicBezTo>
                <a:cubicBezTo>
                  <a:pt x="6527" y="10817"/>
                  <a:pt x="6301" y="10745"/>
                  <a:pt x="6154" y="10843"/>
                </a:cubicBezTo>
                <a:cubicBezTo>
                  <a:pt x="6160" y="10862"/>
                  <a:pt x="6148" y="10888"/>
                  <a:pt x="6160" y="10908"/>
                </a:cubicBezTo>
                <a:cubicBezTo>
                  <a:pt x="6197" y="10895"/>
                  <a:pt x="6252" y="10908"/>
                  <a:pt x="6295" y="10895"/>
                </a:cubicBezTo>
                <a:cubicBezTo>
                  <a:pt x="6282" y="10927"/>
                  <a:pt x="6221" y="10934"/>
                  <a:pt x="6185" y="10966"/>
                </a:cubicBezTo>
                <a:cubicBezTo>
                  <a:pt x="6172" y="10960"/>
                  <a:pt x="6154" y="10953"/>
                  <a:pt x="6136" y="10953"/>
                </a:cubicBezTo>
                <a:cubicBezTo>
                  <a:pt x="6123" y="10895"/>
                  <a:pt x="6099" y="10849"/>
                  <a:pt x="6075" y="10810"/>
                </a:cubicBezTo>
                <a:cubicBezTo>
                  <a:pt x="6154" y="10771"/>
                  <a:pt x="6221" y="10712"/>
                  <a:pt x="6295" y="10654"/>
                </a:cubicBezTo>
                <a:cubicBezTo>
                  <a:pt x="6276" y="10693"/>
                  <a:pt x="6221" y="10738"/>
                  <a:pt x="6215" y="10764"/>
                </a:cubicBezTo>
                <a:cubicBezTo>
                  <a:pt x="6356" y="10810"/>
                  <a:pt x="6417" y="10699"/>
                  <a:pt x="6484" y="10595"/>
                </a:cubicBezTo>
                <a:close/>
                <a:moveTo>
                  <a:pt x="4034" y="10524"/>
                </a:moveTo>
                <a:cubicBezTo>
                  <a:pt x="3893" y="10732"/>
                  <a:pt x="3881" y="11161"/>
                  <a:pt x="3673" y="11252"/>
                </a:cubicBezTo>
                <a:cubicBezTo>
                  <a:pt x="3918" y="11304"/>
                  <a:pt x="3966" y="10764"/>
                  <a:pt x="4034" y="10524"/>
                </a:cubicBezTo>
                <a:close/>
                <a:moveTo>
                  <a:pt x="16670" y="10446"/>
                </a:moveTo>
                <a:cubicBezTo>
                  <a:pt x="16804" y="10465"/>
                  <a:pt x="16920" y="10524"/>
                  <a:pt x="17049" y="10589"/>
                </a:cubicBezTo>
                <a:cubicBezTo>
                  <a:pt x="17024" y="10667"/>
                  <a:pt x="16933" y="10569"/>
                  <a:pt x="16902" y="10563"/>
                </a:cubicBezTo>
                <a:cubicBezTo>
                  <a:pt x="16804" y="10550"/>
                  <a:pt x="16725" y="10517"/>
                  <a:pt x="16652" y="10485"/>
                </a:cubicBezTo>
                <a:cubicBezTo>
                  <a:pt x="16609" y="10465"/>
                  <a:pt x="16652" y="10439"/>
                  <a:pt x="16670" y="10446"/>
                </a:cubicBezTo>
                <a:close/>
                <a:moveTo>
                  <a:pt x="10144" y="10407"/>
                </a:moveTo>
                <a:cubicBezTo>
                  <a:pt x="10138" y="10446"/>
                  <a:pt x="10144" y="10485"/>
                  <a:pt x="10144" y="10524"/>
                </a:cubicBezTo>
                <a:cubicBezTo>
                  <a:pt x="9936" y="10908"/>
                  <a:pt x="9667" y="11252"/>
                  <a:pt x="9405" y="11512"/>
                </a:cubicBezTo>
                <a:cubicBezTo>
                  <a:pt x="9319" y="11597"/>
                  <a:pt x="9215" y="11747"/>
                  <a:pt x="9093" y="11714"/>
                </a:cubicBezTo>
                <a:cubicBezTo>
                  <a:pt x="9435" y="11343"/>
                  <a:pt x="9875" y="10966"/>
                  <a:pt x="10144" y="10407"/>
                </a:cubicBezTo>
                <a:close/>
                <a:moveTo>
                  <a:pt x="5531" y="10407"/>
                </a:moveTo>
                <a:cubicBezTo>
                  <a:pt x="5604" y="10504"/>
                  <a:pt x="5683" y="10595"/>
                  <a:pt x="5769" y="10680"/>
                </a:cubicBezTo>
                <a:cubicBezTo>
                  <a:pt x="5751" y="10712"/>
                  <a:pt x="5726" y="10745"/>
                  <a:pt x="5714" y="10771"/>
                </a:cubicBezTo>
                <a:cubicBezTo>
                  <a:pt x="5635" y="10706"/>
                  <a:pt x="5573" y="10628"/>
                  <a:pt x="5512" y="10543"/>
                </a:cubicBezTo>
                <a:cubicBezTo>
                  <a:pt x="5519" y="10498"/>
                  <a:pt x="5525" y="10446"/>
                  <a:pt x="5531" y="10407"/>
                </a:cubicBezTo>
                <a:close/>
                <a:moveTo>
                  <a:pt x="12521" y="10400"/>
                </a:moveTo>
                <a:cubicBezTo>
                  <a:pt x="12545" y="10407"/>
                  <a:pt x="12564" y="10407"/>
                  <a:pt x="12576" y="10400"/>
                </a:cubicBezTo>
                <a:cubicBezTo>
                  <a:pt x="12564" y="10459"/>
                  <a:pt x="12613" y="10485"/>
                  <a:pt x="12619" y="10524"/>
                </a:cubicBezTo>
                <a:cubicBezTo>
                  <a:pt x="12594" y="10524"/>
                  <a:pt x="12576" y="10517"/>
                  <a:pt x="12551" y="10511"/>
                </a:cubicBezTo>
                <a:cubicBezTo>
                  <a:pt x="12576" y="10452"/>
                  <a:pt x="12521" y="10446"/>
                  <a:pt x="12521" y="10400"/>
                </a:cubicBezTo>
                <a:close/>
                <a:moveTo>
                  <a:pt x="10297" y="10381"/>
                </a:moveTo>
                <a:cubicBezTo>
                  <a:pt x="10431" y="10634"/>
                  <a:pt x="10278" y="10524"/>
                  <a:pt x="10297" y="10381"/>
                </a:cubicBezTo>
                <a:close/>
                <a:moveTo>
                  <a:pt x="12704" y="10355"/>
                </a:moveTo>
                <a:cubicBezTo>
                  <a:pt x="12680" y="10348"/>
                  <a:pt x="12649" y="10374"/>
                  <a:pt x="12680" y="10387"/>
                </a:cubicBezTo>
                <a:cubicBezTo>
                  <a:pt x="12686" y="10381"/>
                  <a:pt x="12692" y="10381"/>
                  <a:pt x="12704" y="10387"/>
                </a:cubicBezTo>
                <a:cubicBezTo>
                  <a:pt x="12704" y="10400"/>
                  <a:pt x="12704" y="10407"/>
                  <a:pt x="12710" y="10413"/>
                </a:cubicBezTo>
                <a:cubicBezTo>
                  <a:pt x="12790" y="10504"/>
                  <a:pt x="12869" y="10569"/>
                  <a:pt x="12918" y="10667"/>
                </a:cubicBezTo>
                <a:cubicBezTo>
                  <a:pt x="12918" y="10660"/>
                  <a:pt x="12924" y="10647"/>
                  <a:pt x="12924" y="10641"/>
                </a:cubicBezTo>
                <a:cubicBezTo>
                  <a:pt x="12924" y="10628"/>
                  <a:pt x="12918" y="10621"/>
                  <a:pt x="12918" y="10608"/>
                </a:cubicBezTo>
                <a:cubicBezTo>
                  <a:pt x="12918" y="10608"/>
                  <a:pt x="12924" y="10615"/>
                  <a:pt x="12924" y="10615"/>
                </a:cubicBezTo>
                <a:cubicBezTo>
                  <a:pt x="12924" y="10608"/>
                  <a:pt x="12924" y="10602"/>
                  <a:pt x="12924" y="10602"/>
                </a:cubicBezTo>
                <a:cubicBezTo>
                  <a:pt x="12863" y="10491"/>
                  <a:pt x="12796" y="10400"/>
                  <a:pt x="12704" y="10355"/>
                </a:cubicBezTo>
                <a:close/>
                <a:moveTo>
                  <a:pt x="12545" y="10309"/>
                </a:moveTo>
                <a:cubicBezTo>
                  <a:pt x="12509" y="10309"/>
                  <a:pt x="12478" y="10309"/>
                  <a:pt x="12454" y="10329"/>
                </a:cubicBezTo>
                <a:cubicBezTo>
                  <a:pt x="12338" y="10667"/>
                  <a:pt x="12619" y="10621"/>
                  <a:pt x="12796" y="10589"/>
                </a:cubicBezTo>
                <a:cubicBezTo>
                  <a:pt x="12771" y="10563"/>
                  <a:pt x="12747" y="10537"/>
                  <a:pt x="12723" y="10511"/>
                </a:cubicBezTo>
                <a:cubicBezTo>
                  <a:pt x="12698" y="10498"/>
                  <a:pt x="12692" y="10517"/>
                  <a:pt x="12668" y="10511"/>
                </a:cubicBezTo>
                <a:cubicBezTo>
                  <a:pt x="12674" y="10472"/>
                  <a:pt x="12655" y="10452"/>
                  <a:pt x="12643" y="10420"/>
                </a:cubicBezTo>
                <a:cubicBezTo>
                  <a:pt x="12613" y="10381"/>
                  <a:pt x="12582" y="10348"/>
                  <a:pt x="12545" y="10309"/>
                </a:cubicBezTo>
                <a:close/>
                <a:moveTo>
                  <a:pt x="5573" y="10277"/>
                </a:moveTo>
                <a:cubicBezTo>
                  <a:pt x="5665" y="10387"/>
                  <a:pt x="5781" y="10478"/>
                  <a:pt x="5916" y="10517"/>
                </a:cubicBezTo>
                <a:cubicBezTo>
                  <a:pt x="5885" y="10543"/>
                  <a:pt x="5855" y="10569"/>
                  <a:pt x="5824" y="10602"/>
                </a:cubicBezTo>
                <a:cubicBezTo>
                  <a:pt x="5757" y="10563"/>
                  <a:pt x="5696" y="10524"/>
                  <a:pt x="5641" y="10472"/>
                </a:cubicBezTo>
                <a:cubicBezTo>
                  <a:pt x="5604" y="10439"/>
                  <a:pt x="5573" y="10400"/>
                  <a:pt x="5543" y="10361"/>
                </a:cubicBezTo>
                <a:cubicBezTo>
                  <a:pt x="5555" y="10329"/>
                  <a:pt x="5561" y="10303"/>
                  <a:pt x="5573" y="10277"/>
                </a:cubicBezTo>
                <a:close/>
                <a:moveTo>
                  <a:pt x="10089" y="10179"/>
                </a:moveTo>
                <a:cubicBezTo>
                  <a:pt x="10113" y="10199"/>
                  <a:pt x="10095" y="10244"/>
                  <a:pt x="10113" y="10270"/>
                </a:cubicBezTo>
                <a:cubicBezTo>
                  <a:pt x="9857" y="10882"/>
                  <a:pt x="9472" y="11291"/>
                  <a:pt x="9050" y="11630"/>
                </a:cubicBezTo>
                <a:cubicBezTo>
                  <a:pt x="9050" y="11473"/>
                  <a:pt x="9197" y="11389"/>
                  <a:pt x="9282" y="11304"/>
                </a:cubicBezTo>
                <a:cubicBezTo>
                  <a:pt x="9588" y="11005"/>
                  <a:pt x="9894" y="10660"/>
                  <a:pt x="10077" y="10186"/>
                </a:cubicBezTo>
                <a:cubicBezTo>
                  <a:pt x="10083" y="10179"/>
                  <a:pt x="10083" y="10173"/>
                  <a:pt x="10089" y="10179"/>
                </a:cubicBezTo>
                <a:close/>
                <a:moveTo>
                  <a:pt x="4920" y="10166"/>
                </a:moveTo>
                <a:cubicBezTo>
                  <a:pt x="4920" y="10173"/>
                  <a:pt x="4920" y="10173"/>
                  <a:pt x="4920" y="10179"/>
                </a:cubicBezTo>
                <a:cubicBezTo>
                  <a:pt x="4914" y="10199"/>
                  <a:pt x="4907" y="10225"/>
                  <a:pt x="4901" y="10244"/>
                </a:cubicBezTo>
                <a:cubicBezTo>
                  <a:pt x="4895" y="10218"/>
                  <a:pt x="4895" y="10192"/>
                  <a:pt x="4920" y="10166"/>
                </a:cubicBezTo>
                <a:close/>
                <a:moveTo>
                  <a:pt x="16273" y="10140"/>
                </a:moveTo>
                <a:cubicBezTo>
                  <a:pt x="16370" y="10140"/>
                  <a:pt x="16468" y="10192"/>
                  <a:pt x="16542" y="10231"/>
                </a:cubicBezTo>
                <a:cubicBezTo>
                  <a:pt x="16841" y="10335"/>
                  <a:pt x="17177" y="10368"/>
                  <a:pt x="17476" y="10420"/>
                </a:cubicBezTo>
                <a:cubicBezTo>
                  <a:pt x="17550" y="10433"/>
                  <a:pt x="17458" y="10478"/>
                  <a:pt x="17440" y="10472"/>
                </a:cubicBezTo>
                <a:cubicBezTo>
                  <a:pt x="17330" y="10439"/>
                  <a:pt x="17232" y="10413"/>
                  <a:pt x="17110" y="10400"/>
                </a:cubicBezTo>
                <a:cubicBezTo>
                  <a:pt x="16914" y="10381"/>
                  <a:pt x="16688" y="10303"/>
                  <a:pt x="16505" y="10335"/>
                </a:cubicBezTo>
                <a:lnTo>
                  <a:pt x="15998" y="10192"/>
                </a:lnTo>
                <a:cubicBezTo>
                  <a:pt x="16108" y="10212"/>
                  <a:pt x="16242" y="10231"/>
                  <a:pt x="16377" y="10199"/>
                </a:cubicBezTo>
                <a:cubicBezTo>
                  <a:pt x="16346" y="10179"/>
                  <a:pt x="16279" y="10192"/>
                  <a:pt x="16273" y="10140"/>
                </a:cubicBezTo>
                <a:close/>
                <a:moveTo>
                  <a:pt x="10254" y="10140"/>
                </a:moveTo>
                <a:cubicBezTo>
                  <a:pt x="10303" y="10186"/>
                  <a:pt x="10419" y="10257"/>
                  <a:pt x="10364" y="10342"/>
                </a:cubicBezTo>
                <a:cubicBezTo>
                  <a:pt x="10333" y="10270"/>
                  <a:pt x="10254" y="10231"/>
                  <a:pt x="10254" y="10140"/>
                </a:cubicBezTo>
                <a:close/>
                <a:moveTo>
                  <a:pt x="5433" y="10095"/>
                </a:moveTo>
                <a:cubicBezTo>
                  <a:pt x="5421" y="10153"/>
                  <a:pt x="5451" y="10199"/>
                  <a:pt x="5470" y="10244"/>
                </a:cubicBezTo>
                <a:cubicBezTo>
                  <a:pt x="5445" y="10205"/>
                  <a:pt x="5421" y="10160"/>
                  <a:pt x="5402" y="10114"/>
                </a:cubicBezTo>
                <a:cubicBezTo>
                  <a:pt x="5415" y="10101"/>
                  <a:pt x="5421" y="10095"/>
                  <a:pt x="5433" y="10095"/>
                </a:cubicBezTo>
                <a:close/>
                <a:moveTo>
                  <a:pt x="4761" y="10088"/>
                </a:moveTo>
                <a:cubicBezTo>
                  <a:pt x="4755" y="10101"/>
                  <a:pt x="4749" y="10114"/>
                  <a:pt x="4742" y="10127"/>
                </a:cubicBezTo>
                <a:cubicBezTo>
                  <a:pt x="4816" y="10186"/>
                  <a:pt x="4871" y="10251"/>
                  <a:pt x="4889" y="10309"/>
                </a:cubicBezTo>
                <a:cubicBezTo>
                  <a:pt x="4822" y="10647"/>
                  <a:pt x="4865" y="10973"/>
                  <a:pt x="4950" y="11168"/>
                </a:cubicBezTo>
                <a:cubicBezTo>
                  <a:pt x="4938" y="11207"/>
                  <a:pt x="4889" y="11187"/>
                  <a:pt x="4871" y="11220"/>
                </a:cubicBezTo>
                <a:cubicBezTo>
                  <a:pt x="4797" y="11181"/>
                  <a:pt x="4755" y="11077"/>
                  <a:pt x="4657" y="11096"/>
                </a:cubicBezTo>
                <a:cubicBezTo>
                  <a:pt x="4510" y="10856"/>
                  <a:pt x="4626" y="10368"/>
                  <a:pt x="4755" y="10095"/>
                </a:cubicBezTo>
                <a:cubicBezTo>
                  <a:pt x="4755" y="10095"/>
                  <a:pt x="4755" y="10088"/>
                  <a:pt x="4761" y="10088"/>
                </a:cubicBezTo>
                <a:close/>
                <a:moveTo>
                  <a:pt x="4633" y="10049"/>
                </a:moveTo>
                <a:cubicBezTo>
                  <a:pt x="4669" y="10068"/>
                  <a:pt x="4700" y="10088"/>
                  <a:pt x="4730" y="10114"/>
                </a:cubicBezTo>
                <a:cubicBezTo>
                  <a:pt x="4736" y="10108"/>
                  <a:pt x="4742" y="10101"/>
                  <a:pt x="4755" y="10088"/>
                </a:cubicBezTo>
                <a:cubicBezTo>
                  <a:pt x="4535" y="10355"/>
                  <a:pt x="4504" y="10810"/>
                  <a:pt x="4584" y="11116"/>
                </a:cubicBezTo>
                <a:cubicBezTo>
                  <a:pt x="4504" y="11187"/>
                  <a:pt x="4431" y="11246"/>
                  <a:pt x="4339" y="11291"/>
                </a:cubicBezTo>
                <a:cubicBezTo>
                  <a:pt x="4266" y="11194"/>
                  <a:pt x="4272" y="11044"/>
                  <a:pt x="4095" y="11018"/>
                </a:cubicBezTo>
                <a:cubicBezTo>
                  <a:pt x="4138" y="10504"/>
                  <a:pt x="4394" y="10283"/>
                  <a:pt x="4633" y="10049"/>
                </a:cubicBezTo>
                <a:close/>
                <a:moveTo>
                  <a:pt x="5024" y="10016"/>
                </a:moveTo>
                <a:cubicBezTo>
                  <a:pt x="5072" y="10068"/>
                  <a:pt x="5079" y="10134"/>
                  <a:pt x="5176" y="10160"/>
                </a:cubicBezTo>
                <a:cubicBezTo>
                  <a:pt x="5195" y="10147"/>
                  <a:pt x="5213" y="10127"/>
                  <a:pt x="5225" y="10101"/>
                </a:cubicBezTo>
                <a:cubicBezTo>
                  <a:pt x="5274" y="10225"/>
                  <a:pt x="5341" y="10342"/>
                  <a:pt x="5409" y="10459"/>
                </a:cubicBezTo>
                <a:cubicBezTo>
                  <a:pt x="5360" y="10491"/>
                  <a:pt x="5299" y="10524"/>
                  <a:pt x="5286" y="10589"/>
                </a:cubicBezTo>
                <a:cubicBezTo>
                  <a:pt x="5268" y="10667"/>
                  <a:pt x="5323" y="10725"/>
                  <a:pt x="5335" y="10810"/>
                </a:cubicBezTo>
                <a:cubicBezTo>
                  <a:pt x="5384" y="10771"/>
                  <a:pt x="5494" y="10732"/>
                  <a:pt x="5519" y="10647"/>
                </a:cubicBezTo>
                <a:cubicBezTo>
                  <a:pt x="5531" y="10660"/>
                  <a:pt x="5537" y="10673"/>
                  <a:pt x="5543" y="10686"/>
                </a:cubicBezTo>
                <a:cubicBezTo>
                  <a:pt x="5573" y="10732"/>
                  <a:pt x="5635" y="10764"/>
                  <a:pt x="5696" y="10797"/>
                </a:cubicBezTo>
                <a:cubicBezTo>
                  <a:pt x="5671" y="10849"/>
                  <a:pt x="5671" y="10901"/>
                  <a:pt x="5696" y="10947"/>
                </a:cubicBezTo>
                <a:cubicBezTo>
                  <a:pt x="5751" y="10934"/>
                  <a:pt x="5806" y="10921"/>
                  <a:pt x="5848" y="10875"/>
                </a:cubicBezTo>
                <a:cubicBezTo>
                  <a:pt x="5903" y="10908"/>
                  <a:pt x="5946" y="10947"/>
                  <a:pt x="5965" y="11005"/>
                </a:cubicBezTo>
                <a:cubicBezTo>
                  <a:pt x="5910" y="11031"/>
                  <a:pt x="5879" y="11096"/>
                  <a:pt x="5830" y="11135"/>
                </a:cubicBezTo>
                <a:cubicBezTo>
                  <a:pt x="5604" y="11051"/>
                  <a:pt x="5433" y="11103"/>
                  <a:pt x="5274" y="11181"/>
                </a:cubicBezTo>
                <a:cubicBezTo>
                  <a:pt x="5182" y="11135"/>
                  <a:pt x="5225" y="10992"/>
                  <a:pt x="5164" y="10927"/>
                </a:cubicBezTo>
                <a:cubicBezTo>
                  <a:pt x="5152" y="10992"/>
                  <a:pt x="5176" y="11044"/>
                  <a:pt x="5182" y="11103"/>
                </a:cubicBezTo>
                <a:cubicBezTo>
                  <a:pt x="5121" y="11064"/>
                  <a:pt x="5030" y="11103"/>
                  <a:pt x="4962" y="11122"/>
                </a:cubicBezTo>
                <a:cubicBezTo>
                  <a:pt x="4889" y="10921"/>
                  <a:pt x="4877" y="10680"/>
                  <a:pt x="4907" y="10413"/>
                </a:cubicBezTo>
                <a:cubicBezTo>
                  <a:pt x="4938" y="10374"/>
                  <a:pt x="4932" y="10335"/>
                  <a:pt x="4920" y="10296"/>
                </a:cubicBezTo>
                <a:cubicBezTo>
                  <a:pt x="4926" y="10270"/>
                  <a:pt x="4926" y="10251"/>
                  <a:pt x="4932" y="10231"/>
                </a:cubicBezTo>
                <a:cubicBezTo>
                  <a:pt x="4938" y="10244"/>
                  <a:pt x="4944" y="10257"/>
                  <a:pt x="4956" y="10264"/>
                </a:cubicBezTo>
                <a:cubicBezTo>
                  <a:pt x="4975" y="10238"/>
                  <a:pt x="4981" y="10179"/>
                  <a:pt x="5005" y="10166"/>
                </a:cubicBezTo>
                <a:cubicBezTo>
                  <a:pt x="5005" y="10212"/>
                  <a:pt x="4993" y="10264"/>
                  <a:pt x="5011" y="10303"/>
                </a:cubicBezTo>
                <a:cubicBezTo>
                  <a:pt x="5060" y="10296"/>
                  <a:pt x="5085" y="10244"/>
                  <a:pt x="5115" y="10199"/>
                </a:cubicBezTo>
                <a:cubicBezTo>
                  <a:pt x="5097" y="10140"/>
                  <a:pt x="4975" y="10088"/>
                  <a:pt x="5024" y="10016"/>
                </a:cubicBezTo>
                <a:close/>
                <a:moveTo>
                  <a:pt x="11366" y="9991"/>
                </a:moveTo>
                <a:cubicBezTo>
                  <a:pt x="11348" y="9997"/>
                  <a:pt x="11329" y="10017"/>
                  <a:pt x="11311" y="10023"/>
                </a:cubicBezTo>
                <a:cubicBezTo>
                  <a:pt x="11360" y="10114"/>
                  <a:pt x="11403" y="10212"/>
                  <a:pt x="11439" y="10316"/>
                </a:cubicBezTo>
                <a:cubicBezTo>
                  <a:pt x="11446" y="10329"/>
                  <a:pt x="11452" y="10348"/>
                  <a:pt x="11458" y="10368"/>
                </a:cubicBezTo>
                <a:cubicBezTo>
                  <a:pt x="11494" y="10491"/>
                  <a:pt x="11525" y="10615"/>
                  <a:pt x="11549" y="10745"/>
                </a:cubicBezTo>
                <a:cubicBezTo>
                  <a:pt x="11549" y="10719"/>
                  <a:pt x="11549" y="10699"/>
                  <a:pt x="11556" y="10673"/>
                </a:cubicBezTo>
                <a:cubicBezTo>
                  <a:pt x="11562" y="10654"/>
                  <a:pt x="11580" y="10660"/>
                  <a:pt x="11586" y="10673"/>
                </a:cubicBezTo>
                <a:cubicBezTo>
                  <a:pt x="11543" y="10472"/>
                  <a:pt x="11488" y="10290"/>
                  <a:pt x="11421" y="10121"/>
                </a:cubicBezTo>
                <a:cubicBezTo>
                  <a:pt x="11421" y="10160"/>
                  <a:pt x="11372" y="10153"/>
                  <a:pt x="11378" y="10121"/>
                </a:cubicBezTo>
                <a:cubicBezTo>
                  <a:pt x="11378" y="10088"/>
                  <a:pt x="11378" y="10049"/>
                  <a:pt x="11372" y="10010"/>
                </a:cubicBezTo>
                <a:cubicBezTo>
                  <a:pt x="11372" y="10004"/>
                  <a:pt x="11372" y="9997"/>
                  <a:pt x="11366" y="9991"/>
                </a:cubicBezTo>
                <a:close/>
                <a:moveTo>
                  <a:pt x="10028" y="9971"/>
                </a:moveTo>
                <a:cubicBezTo>
                  <a:pt x="10022" y="10004"/>
                  <a:pt x="10028" y="10017"/>
                  <a:pt x="10058" y="10023"/>
                </a:cubicBezTo>
                <a:cubicBezTo>
                  <a:pt x="9893" y="10524"/>
                  <a:pt x="9637" y="10862"/>
                  <a:pt x="9344" y="11148"/>
                </a:cubicBezTo>
                <a:cubicBezTo>
                  <a:pt x="9521" y="10667"/>
                  <a:pt x="9869" y="10478"/>
                  <a:pt x="10028" y="9971"/>
                </a:cubicBezTo>
                <a:close/>
                <a:moveTo>
                  <a:pt x="11116" y="9932"/>
                </a:moveTo>
                <a:cubicBezTo>
                  <a:pt x="11097" y="9938"/>
                  <a:pt x="11079" y="9952"/>
                  <a:pt x="11067" y="9958"/>
                </a:cubicBezTo>
                <a:cubicBezTo>
                  <a:pt x="11213" y="10225"/>
                  <a:pt x="11323" y="10511"/>
                  <a:pt x="11452" y="10758"/>
                </a:cubicBezTo>
                <a:cubicBezTo>
                  <a:pt x="11421" y="10530"/>
                  <a:pt x="11274" y="10212"/>
                  <a:pt x="11116" y="9932"/>
                </a:cubicBezTo>
                <a:close/>
                <a:moveTo>
                  <a:pt x="3129" y="9932"/>
                </a:moveTo>
                <a:cubicBezTo>
                  <a:pt x="3093" y="10095"/>
                  <a:pt x="3056" y="10257"/>
                  <a:pt x="2983" y="10361"/>
                </a:cubicBezTo>
                <a:cubicBezTo>
                  <a:pt x="3093" y="10335"/>
                  <a:pt x="3245" y="10042"/>
                  <a:pt x="3129" y="9932"/>
                </a:cubicBezTo>
                <a:close/>
                <a:moveTo>
                  <a:pt x="4498" y="9873"/>
                </a:moveTo>
                <a:cubicBezTo>
                  <a:pt x="4504" y="9880"/>
                  <a:pt x="4510" y="9886"/>
                  <a:pt x="4516" y="9899"/>
                </a:cubicBezTo>
                <a:cubicBezTo>
                  <a:pt x="4510" y="9906"/>
                  <a:pt x="4504" y="9912"/>
                  <a:pt x="4498" y="9919"/>
                </a:cubicBezTo>
                <a:cubicBezTo>
                  <a:pt x="4498" y="9899"/>
                  <a:pt x="4498" y="9886"/>
                  <a:pt x="4498" y="9873"/>
                </a:cubicBezTo>
                <a:close/>
                <a:moveTo>
                  <a:pt x="10889" y="9834"/>
                </a:moveTo>
                <a:cubicBezTo>
                  <a:pt x="10871" y="9847"/>
                  <a:pt x="10859" y="9860"/>
                  <a:pt x="10847" y="9873"/>
                </a:cubicBezTo>
                <a:cubicBezTo>
                  <a:pt x="10877" y="9919"/>
                  <a:pt x="10908" y="9965"/>
                  <a:pt x="10938" y="10017"/>
                </a:cubicBezTo>
                <a:cubicBezTo>
                  <a:pt x="10951" y="9997"/>
                  <a:pt x="10957" y="9978"/>
                  <a:pt x="10969" y="9952"/>
                </a:cubicBezTo>
                <a:cubicBezTo>
                  <a:pt x="10944" y="9912"/>
                  <a:pt x="10914" y="9873"/>
                  <a:pt x="10889" y="9834"/>
                </a:cubicBezTo>
                <a:close/>
                <a:moveTo>
                  <a:pt x="5207" y="9802"/>
                </a:moveTo>
                <a:cubicBezTo>
                  <a:pt x="5213" y="9841"/>
                  <a:pt x="5237" y="9893"/>
                  <a:pt x="5274" y="9912"/>
                </a:cubicBezTo>
                <a:cubicBezTo>
                  <a:pt x="5335" y="10062"/>
                  <a:pt x="5409" y="10212"/>
                  <a:pt x="5494" y="10342"/>
                </a:cubicBezTo>
                <a:cubicBezTo>
                  <a:pt x="5494" y="10355"/>
                  <a:pt x="5488" y="10374"/>
                  <a:pt x="5482" y="10387"/>
                </a:cubicBezTo>
                <a:cubicBezTo>
                  <a:pt x="5476" y="10407"/>
                  <a:pt x="5457" y="10420"/>
                  <a:pt x="5445" y="10433"/>
                </a:cubicBezTo>
                <a:cubicBezTo>
                  <a:pt x="5354" y="10283"/>
                  <a:pt x="5280" y="10121"/>
                  <a:pt x="5219" y="9971"/>
                </a:cubicBezTo>
                <a:cubicBezTo>
                  <a:pt x="5262" y="10003"/>
                  <a:pt x="5305" y="10030"/>
                  <a:pt x="5311" y="10062"/>
                </a:cubicBezTo>
                <a:cubicBezTo>
                  <a:pt x="5311" y="9964"/>
                  <a:pt x="5140" y="9906"/>
                  <a:pt x="5207" y="9802"/>
                </a:cubicBezTo>
                <a:close/>
                <a:moveTo>
                  <a:pt x="5323" y="9795"/>
                </a:moveTo>
                <a:cubicBezTo>
                  <a:pt x="5317" y="9828"/>
                  <a:pt x="5317" y="9867"/>
                  <a:pt x="5317" y="9899"/>
                </a:cubicBezTo>
                <a:cubicBezTo>
                  <a:pt x="5311" y="9880"/>
                  <a:pt x="5305" y="9867"/>
                  <a:pt x="5299" y="9847"/>
                </a:cubicBezTo>
                <a:cubicBezTo>
                  <a:pt x="5305" y="9828"/>
                  <a:pt x="5311" y="9808"/>
                  <a:pt x="5323" y="9795"/>
                </a:cubicBezTo>
                <a:close/>
                <a:moveTo>
                  <a:pt x="10181" y="9782"/>
                </a:moveTo>
                <a:cubicBezTo>
                  <a:pt x="10223" y="9899"/>
                  <a:pt x="10352" y="10030"/>
                  <a:pt x="10364" y="10134"/>
                </a:cubicBezTo>
                <a:cubicBezTo>
                  <a:pt x="10260" y="10056"/>
                  <a:pt x="10156" y="9912"/>
                  <a:pt x="10181" y="9782"/>
                </a:cubicBezTo>
                <a:close/>
                <a:moveTo>
                  <a:pt x="4883" y="9776"/>
                </a:moveTo>
                <a:cubicBezTo>
                  <a:pt x="4907" y="9834"/>
                  <a:pt x="4999" y="9971"/>
                  <a:pt x="5097" y="9919"/>
                </a:cubicBezTo>
                <a:cubicBezTo>
                  <a:pt x="5085" y="9873"/>
                  <a:pt x="5030" y="9841"/>
                  <a:pt x="5036" y="9789"/>
                </a:cubicBezTo>
                <a:cubicBezTo>
                  <a:pt x="5066" y="9802"/>
                  <a:pt x="5060" y="9828"/>
                  <a:pt x="5091" y="9841"/>
                </a:cubicBezTo>
                <a:cubicBezTo>
                  <a:pt x="5109" y="9828"/>
                  <a:pt x="5115" y="9795"/>
                  <a:pt x="5140" y="9795"/>
                </a:cubicBezTo>
                <a:cubicBezTo>
                  <a:pt x="5109" y="9854"/>
                  <a:pt x="5127" y="9893"/>
                  <a:pt x="5164" y="9919"/>
                </a:cubicBezTo>
                <a:cubicBezTo>
                  <a:pt x="5170" y="9938"/>
                  <a:pt x="5170" y="9951"/>
                  <a:pt x="5176" y="9971"/>
                </a:cubicBezTo>
                <a:cubicBezTo>
                  <a:pt x="5109" y="9945"/>
                  <a:pt x="5042" y="9997"/>
                  <a:pt x="4969" y="9951"/>
                </a:cubicBezTo>
                <a:cubicBezTo>
                  <a:pt x="4938" y="9899"/>
                  <a:pt x="4865" y="9828"/>
                  <a:pt x="4883" y="9776"/>
                </a:cubicBezTo>
                <a:close/>
                <a:moveTo>
                  <a:pt x="9967" y="9769"/>
                </a:moveTo>
                <a:cubicBezTo>
                  <a:pt x="9930" y="10147"/>
                  <a:pt x="9765" y="10413"/>
                  <a:pt x="9606" y="10628"/>
                </a:cubicBezTo>
                <a:cubicBezTo>
                  <a:pt x="9515" y="10745"/>
                  <a:pt x="9423" y="10908"/>
                  <a:pt x="9301" y="10921"/>
                </a:cubicBezTo>
                <a:cubicBezTo>
                  <a:pt x="9539" y="10667"/>
                  <a:pt x="9820" y="10322"/>
                  <a:pt x="9924" y="9776"/>
                </a:cubicBezTo>
                <a:cubicBezTo>
                  <a:pt x="9942" y="9776"/>
                  <a:pt x="9948" y="9763"/>
                  <a:pt x="9967" y="9769"/>
                </a:cubicBezTo>
                <a:close/>
                <a:moveTo>
                  <a:pt x="5586" y="9763"/>
                </a:moveTo>
                <a:cubicBezTo>
                  <a:pt x="5592" y="9847"/>
                  <a:pt x="5665" y="9906"/>
                  <a:pt x="5635" y="10010"/>
                </a:cubicBezTo>
                <a:cubicBezTo>
                  <a:pt x="5708" y="10003"/>
                  <a:pt x="5708" y="9873"/>
                  <a:pt x="5720" y="9841"/>
                </a:cubicBezTo>
                <a:cubicBezTo>
                  <a:pt x="5800" y="9932"/>
                  <a:pt x="5610" y="10062"/>
                  <a:pt x="5665" y="10160"/>
                </a:cubicBezTo>
                <a:cubicBezTo>
                  <a:pt x="5781" y="10179"/>
                  <a:pt x="5751" y="10016"/>
                  <a:pt x="5787" y="9958"/>
                </a:cubicBezTo>
                <a:cubicBezTo>
                  <a:pt x="5775" y="10003"/>
                  <a:pt x="5793" y="10036"/>
                  <a:pt x="5800" y="10075"/>
                </a:cubicBezTo>
                <a:cubicBezTo>
                  <a:pt x="5836" y="10056"/>
                  <a:pt x="5867" y="10023"/>
                  <a:pt x="5910" y="10016"/>
                </a:cubicBezTo>
                <a:cubicBezTo>
                  <a:pt x="5897" y="10101"/>
                  <a:pt x="5800" y="10114"/>
                  <a:pt x="5775" y="10199"/>
                </a:cubicBezTo>
                <a:cubicBezTo>
                  <a:pt x="5775" y="10231"/>
                  <a:pt x="5806" y="10251"/>
                  <a:pt x="5830" y="10277"/>
                </a:cubicBezTo>
                <a:cubicBezTo>
                  <a:pt x="5934" y="10238"/>
                  <a:pt x="5903" y="10056"/>
                  <a:pt x="5989" y="10003"/>
                </a:cubicBezTo>
                <a:cubicBezTo>
                  <a:pt x="5965" y="10049"/>
                  <a:pt x="5922" y="10121"/>
                  <a:pt x="5946" y="10160"/>
                </a:cubicBezTo>
                <a:cubicBezTo>
                  <a:pt x="6020" y="10140"/>
                  <a:pt x="6062" y="10049"/>
                  <a:pt x="6142" y="10043"/>
                </a:cubicBezTo>
                <a:cubicBezTo>
                  <a:pt x="6099" y="10095"/>
                  <a:pt x="6013" y="10121"/>
                  <a:pt x="6013" y="10212"/>
                </a:cubicBezTo>
                <a:cubicBezTo>
                  <a:pt x="6099" y="10205"/>
                  <a:pt x="6148" y="10140"/>
                  <a:pt x="6203" y="10082"/>
                </a:cubicBezTo>
                <a:cubicBezTo>
                  <a:pt x="6191" y="10114"/>
                  <a:pt x="6178" y="10140"/>
                  <a:pt x="6166" y="10173"/>
                </a:cubicBezTo>
                <a:cubicBezTo>
                  <a:pt x="6215" y="10173"/>
                  <a:pt x="6233" y="10095"/>
                  <a:pt x="6288" y="10101"/>
                </a:cubicBezTo>
                <a:cubicBezTo>
                  <a:pt x="6276" y="10114"/>
                  <a:pt x="6295" y="10114"/>
                  <a:pt x="6301" y="10127"/>
                </a:cubicBezTo>
                <a:cubicBezTo>
                  <a:pt x="6240" y="10251"/>
                  <a:pt x="5946" y="10179"/>
                  <a:pt x="5891" y="10290"/>
                </a:cubicBezTo>
                <a:cubicBezTo>
                  <a:pt x="5867" y="10342"/>
                  <a:pt x="5928" y="10387"/>
                  <a:pt x="5946" y="10439"/>
                </a:cubicBezTo>
                <a:cubicBezTo>
                  <a:pt x="6111" y="10400"/>
                  <a:pt x="6197" y="10192"/>
                  <a:pt x="6386" y="10199"/>
                </a:cubicBezTo>
                <a:cubicBezTo>
                  <a:pt x="6325" y="10251"/>
                  <a:pt x="6203" y="10238"/>
                  <a:pt x="6191" y="10342"/>
                </a:cubicBezTo>
                <a:cubicBezTo>
                  <a:pt x="6270" y="10355"/>
                  <a:pt x="6350" y="10186"/>
                  <a:pt x="6405" y="10277"/>
                </a:cubicBezTo>
                <a:cubicBezTo>
                  <a:pt x="6362" y="10296"/>
                  <a:pt x="6313" y="10283"/>
                  <a:pt x="6282" y="10329"/>
                </a:cubicBezTo>
                <a:cubicBezTo>
                  <a:pt x="6350" y="10374"/>
                  <a:pt x="6386" y="10290"/>
                  <a:pt x="6423" y="10316"/>
                </a:cubicBezTo>
                <a:cubicBezTo>
                  <a:pt x="6337" y="10400"/>
                  <a:pt x="6191" y="10361"/>
                  <a:pt x="6087" y="10400"/>
                </a:cubicBezTo>
                <a:cubicBezTo>
                  <a:pt x="6264" y="10498"/>
                  <a:pt x="6392" y="10426"/>
                  <a:pt x="6496" y="10407"/>
                </a:cubicBezTo>
                <a:cubicBezTo>
                  <a:pt x="6441" y="10459"/>
                  <a:pt x="6362" y="10459"/>
                  <a:pt x="6307" y="10511"/>
                </a:cubicBezTo>
                <a:cubicBezTo>
                  <a:pt x="6374" y="10524"/>
                  <a:pt x="6429" y="10517"/>
                  <a:pt x="6484" y="10524"/>
                </a:cubicBezTo>
                <a:cubicBezTo>
                  <a:pt x="6453" y="10602"/>
                  <a:pt x="6350" y="10537"/>
                  <a:pt x="6288" y="10563"/>
                </a:cubicBezTo>
                <a:cubicBezTo>
                  <a:pt x="6160" y="10446"/>
                  <a:pt x="6026" y="10446"/>
                  <a:pt x="5922" y="10511"/>
                </a:cubicBezTo>
                <a:cubicBezTo>
                  <a:pt x="5806" y="10413"/>
                  <a:pt x="5696" y="10303"/>
                  <a:pt x="5604" y="10186"/>
                </a:cubicBezTo>
                <a:cubicBezTo>
                  <a:pt x="5616" y="10160"/>
                  <a:pt x="5616" y="10134"/>
                  <a:pt x="5616" y="10108"/>
                </a:cubicBezTo>
                <a:cubicBezTo>
                  <a:pt x="5604" y="9964"/>
                  <a:pt x="5415" y="9899"/>
                  <a:pt x="5433" y="9782"/>
                </a:cubicBezTo>
                <a:cubicBezTo>
                  <a:pt x="5512" y="9828"/>
                  <a:pt x="5512" y="9932"/>
                  <a:pt x="5604" y="9951"/>
                </a:cubicBezTo>
                <a:cubicBezTo>
                  <a:pt x="5622" y="9880"/>
                  <a:pt x="5549" y="9821"/>
                  <a:pt x="5586" y="9763"/>
                </a:cubicBezTo>
                <a:close/>
                <a:moveTo>
                  <a:pt x="10975" y="9756"/>
                </a:moveTo>
                <a:cubicBezTo>
                  <a:pt x="10969" y="9750"/>
                  <a:pt x="10957" y="9750"/>
                  <a:pt x="10951" y="9763"/>
                </a:cubicBezTo>
                <a:cubicBezTo>
                  <a:pt x="10963" y="9776"/>
                  <a:pt x="10969" y="9795"/>
                  <a:pt x="10981" y="9808"/>
                </a:cubicBezTo>
                <a:cubicBezTo>
                  <a:pt x="10981" y="9789"/>
                  <a:pt x="10975" y="9776"/>
                  <a:pt x="10975" y="9756"/>
                </a:cubicBezTo>
                <a:close/>
                <a:moveTo>
                  <a:pt x="9435" y="9678"/>
                </a:moveTo>
                <a:cubicBezTo>
                  <a:pt x="9411" y="9756"/>
                  <a:pt x="9350" y="9769"/>
                  <a:pt x="9301" y="9795"/>
                </a:cubicBezTo>
                <a:cubicBezTo>
                  <a:pt x="9313" y="9711"/>
                  <a:pt x="9392" y="9730"/>
                  <a:pt x="9435" y="9678"/>
                </a:cubicBezTo>
                <a:close/>
                <a:moveTo>
                  <a:pt x="9582" y="9646"/>
                </a:moveTo>
                <a:cubicBezTo>
                  <a:pt x="9539" y="9873"/>
                  <a:pt x="9423" y="9984"/>
                  <a:pt x="9350" y="10160"/>
                </a:cubicBezTo>
                <a:cubicBezTo>
                  <a:pt x="9252" y="9971"/>
                  <a:pt x="9490" y="9763"/>
                  <a:pt x="9582" y="9646"/>
                </a:cubicBezTo>
                <a:close/>
                <a:moveTo>
                  <a:pt x="10107" y="9535"/>
                </a:moveTo>
                <a:cubicBezTo>
                  <a:pt x="10193" y="9652"/>
                  <a:pt x="10321" y="9750"/>
                  <a:pt x="10358" y="9899"/>
                </a:cubicBezTo>
                <a:cubicBezTo>
                  <a:pt x="10285" y="9782"/>
                  <a:pt x="10101" y="9672"/>
                  <a:pt x="10107" y="9535"/>
                </a:cubicBezTo>
                <a:close/>
                <a:moveTo>
                  <a:pt x="10233" y="9476"/>
                </a:moveTo>
                <a:cubicBezTo>
                  <a:pt x="10277" y="9481"/>
                  <a:pt x="10298" y="9548"/>
                  <a:pt x="10358" y="9568"/>
                </a:cubicBezTo>
                <a:cubicBezTo>
                  <a:pt x="10333" y="9633"/>
                  <a:pt x="10407" y="9691"/>
                  <a:pt x="10364" y="9730"/>
                </a:cubicBezTo>
                <a:cubicBezTo>
                  <a:pt x="10327" y="9639"/>
                  <a:pt x="10278" y="9548"/>
                  <a:pt x="10181" y="9496"/>
                </a:cubicBezTo>
                <a:cubicBezTo>
                  <a:pt x="10202" y="9480"/>
                  <a:pt x="10219" y="9475"/>
                  <a:pt x="10233" y="9476"/>
                </a:cubicBezTo>
                <a:close/>
                <a:moveTo>
                  <a:pt x="17470" y="9425"/>
                </a:moveTo>
                <a:cubicBezTo>
                  <a:pt x="17489" y="9418"/>
                  <a:pt x="17501" y="9438"/>
                  <a:pt x="17470" y="9444"/>
                </a:cubicBezTo>
                <a:lnTo>
                  <a:pt x="17067" y="9483"/>
                </a:lnTo>
                <a:cubicBezTo>
                  <a:pt x="17049" y="9483"/>
                  <a:pt x="17018" y="9503"/>
                  <a:pt x="17012" y="9470"/>
                </a:cubicBezTo>
                <a:cubicBezTo>
                  <a:pt x="17171" y="9444"/>
                  <a:pt x="17318" y="9444"/>
                  <a:pt x="17470" y="9425"/>
                </a:cubicBezTo>
                <a:close/>
                <a:moveTo>
                  <a:pt x="17678" y="9399"/>
                </a:moveTo>
                <a:cubicBezTo>
                  <a:pt x="17660" y="9425"/>
                  <a:pt x="17593" y="9451"/>
                  <a:pt x="17544" y="9431"/>
                </a:cubicBezTo>
                <a:cubicBezTo>
                  <a:pt x="17574" y="9405"/>
                  <a:pt x="17629" y="9412"/>
                  <a:pt x="17678" y="9399"/>
                </a:cubicBezTo>
                <a:close/>
                <a:moveTo>
                  <a:pt x="17749" y="9394"/>
                </a:moveTo>
                <a:cubicBezTo>
                  <a:pt x="17756" y="9397"/>
                  <a:pt x="17764" y="9402"/>
                  <a:pt x="17770" y="9412"/>
                </a:cubicBezTo>
                <a:cubicBezTo>
                  <a:pt x="17806" y="9451"/>
                  <a:pt x="17715" y="9412"/>
                  <a:pt x="17696" y="9412"/>
                </a:cubicBezTo>
                <a:cubicBezTo>
                  <a:pt x="17701" y="9407"/>
                  <a:pt x="17726" y="9387"/>
                  <a:pt x="17749" y="9394"/>
                </a:cubicBezTo>
                <a:close/>
                <a:moveTo>
                  <a:pt x="2964" y="9353"/>
                </a:moveTo>
                <a:cubicBezTo>
                  <a:pt x="2928" y="9542"/>
                  <a:pt x="2842" y="9652"/>
                  <a:pt x="2757" y="9769"/>
                </a:cubicBezTo>
                <a:cubicBezTo>
                  <a:pt x="2769" y="9724"/>
                  <a:pt x="2757" y="9691"/>
                  <a:pt x="2738" y="9665"/>
                </a:cubicBezTo>
                <a:cubicBezTo>
                  <a:pt x="2818" y="9568"/>
                  <a:pt x="2903" y="9483"/>
                  <a:pt x="2964" y="9353"/>
                </a:cubicBezTo>
                <a:close/>
                <a:moveTo>
                  <a:pt x="9619" y="9321"/>
                </a:moveTo>
                <a:cubicBezTo>
                  <a:pt x="9631" y="9321"/>
                  <a:pt x="9643" y="9327"/>
                  <a:pt x="9661" y="9334"/>
                </a:cubicBezTo>
                <a:cubicBezTo>
                  <a:pt x="9674" y="9412"/>
                  <a:pt x="9631" y="9535"/>
                  <a:pt x="9582" y="9574"/>
                </a:cubicBezTo>
                <a:cubicBezTo>
                  <a:pt x="9551" y="9483"/>
                  <a:pt x="9582" y="9425"/>
                  <a:pt x="9619" y="9321"/>
                </a:cubicBezTo>
                <a:close/>
                <a:moveTo>
                  <a:pt x="9753" y="9314"/>
                </a:moveTo>
                <a:cubicBezTo>
                  <a:pt x="9716" y="9971"/>
                  <a:pt x="9374" y="10420"/>
                  <a:pt x="9099" y="10804"/>
                </a:cubicBezTo>
                <a:cubicBezTo>
                  <a:pt x="9405" y="10634"/>
                  <a:pt x="9753" y="9847"/>
                  <a:pt x="9814" y="9561"/>
                </a:cubicBezTo>
                <a:cubicBezTo>
                  <a:pt x="9942" y="9984"/>
                  <a:pt x="9454" y="10817"/>
                  <a:pt x="9142" y="10888"/>
                </a:cubicBezTo>
                <a:cubicBezTo>
                  <a:pt x="8995" y="10875"/>
                  <a:pt x="8910" y="10817"/>
                  <a:pt x="8873" y="10725"/>
                </a:cubicBezTo>
                <a:cubicBezTo>
                  <a:pt x="8891" y="10550"/>
                  <a:pt x="8977" y="10472"/>
                  <a:pt x="9111" y="10491"/>
                </a:cubicBezTo>
                <a:cubicBezTo>
                  <a:pt x="9081" y="10582"/>
                  <a:pt x="8946" y="10621"/>
                  <a:pt x="8965" y="10732"/>
                </a:cubicBezTo>
                <a:cubicBezTo>
                  <a:pt x="9087" y="10654"/>
                  <a:pt x="9160" y="10485"/>
                  <a:pt x="9313" y="10452"/>
                </a:cubicBezTo>
                <a:cubicBezTo>
                  <a:pt x="9405" y="10082"/>
                  <a:pt x="9643" y="9769"/>
                  <a:pt x="9753" y="9314"/>
                </a:cubicBezTo>
                <a:close/>
                <a:moveTo>
                  <a:pt x="12912" y="9308"/>
                </a:moveTo>
                <a:cubicBezTo>
                  <a:pt x="12906" y="9327"/>
                  <a:pt x="12906" y="9340"/>
                  <a:pt x="12906" y="9360"/>
                </a:cubicBezTo>
                <a:cubicBezTo>
                  <a:pt x="12924" y="9366"/>
                  <a:pt x="12936" y="9366"/>
                  <a:pt x="12949" y="9373"/>
                </a:cubicBezTo>
                <a:cubicBezTo>
                  <a:pt x="12949" y="9373"/>
                  <a:pt x="12949" y="9366"/>
                  <a:pt x="12949" y="9366"/>
                </a:cubicBezTo>
                <a:cubicBezTo>
                  <a:pt x="12961" y="9353"/>
                  <a:pt x="12973" y="9340"/>
                  <a:pt x="12985" y="9327"/>
                </a:cubicBezTo>
                <a:cubicBezTo>
                  <a:pt x="12973" y="9321"/>
                  <a:pt x="12967" y="9314"/>
                  <a:pt x="12961" y="9308"/>
                </a:cubicBezTo>
                <a:cubicBezTo>
                  <a:pt x="12943" y="9314"/>
                  <a:pt x="12924" y="9314"/>
                  <a:pt x="12912" y="9308"/>
                </a:cubicBezTo>
                <a:close/>
                <a:moveTo>
                  <a:pt x="10498" y="9295"/>
                </a:moveTo>
                <a:cubicBezTo>
                  <a:pt x="10553" y="9334"/>
                  <a:pt x="10602" y="9373"/>
                  <a:pt x="10651" y="9412"/>
                </a:cubicBezTo>
                <a:cubicBezTo>
                  <a:pt x="10657" y="9399"/>
                  <a:pt x="10663" y="9379"/>
                  <a:pt x="10670" y="9366"/>
                </a:cubicBezTo>
                <a:cubicBezTo>
                  <a:pt x="10627" y="9340"/>
                  <a:pt x="10560" y="9327"/>
                  <a:pt x="10498" y="9295"/>
                </a:cubicBezTo>
                <a:close/>
                <a:moveTo>
                  <a:pt x="8238" y="9275"/>
                </a:moveTo>
                <a:lnTo>
                  <a:pt x="8238" y="9288"/>
                </a:lnTo>
                <a:cubicBezTo>
                  <a:pt x="8231" y="9295"/>
                  <a:pt x="8231" y="9295"/>
                  <a:pt x="8225" y="9301"/>
                </a:cubicBezTo>
                <a:close/>
                <a:moveTo>
                  <a:pt x="7932" y="9275"/>
                </a:moveTo>
                <a:lnTo>
                  <a:pt x="7969" y="9282"/>
                </a:lnTo>
                <a:lnTo>
                  <a:pt x="7957" y="9301"/>
                </a:lnTo>
                <a:cubicBezTo>
                  <a:pt x="7969" y="9314"/>
                  <a:pt x="7969" y="9282"/>
                  <a:pt x="7969" y="9321"/>
                </a:cubicBezTo>
                <a:cubicBezTo>
                  <a:pt x="7969" y="9327"/>
                  <a:pt x="7969" y="9327"/>
                  <a:pt x="7957" y="9327"/>
                </a:cubicBezTo>
                <a:lnTo>
                  <a:pt x="7969" y="9347"/>
                </a:lnTo>
                <a:cubicBezTo>
                  <a:pt x="7950" y="9360"/>
                  <a:pt x="7957" y="9366"/>
                  <a:pt x="7932" y="9366"/>
                </a:cubicBezTo>
                <a:cubicBezTo>
                  <a:pt x="7920" y="9366"/>
                  <a:pt x="7902" y="9347"/>
                  <a:pt x="7902" y="9327"/>
                </a:cubicBezTo>
                <a:lnTo>
                  <a:pt x="7902" y="9282"/>
                </a:lnTo>
                <a:close/>
                <a:moveTo>
                  <a:pt x="3264" y="9216"/>
                </a:moveTo>
                <a:cubicBezTo>
                  <a:pt x="3288" y="9451"/>
                  <a:pt x="3313" y="9691"/>
                  <a:pt x="3282" y="9964"/>
                </a:cubicBezTo>
                <a:cubicBezTo>
                  <a:pt x="3258" y="9925"/>
                  <a:pt x="3282" y="9854"/>
                  <a:pt x="3209" y="9847"/>
                </a:cubicBezTo>
                <a:cubicBezTo>
                  <a:pt x="3264" y="10147"/>
                  <a:pt x="3080" y="10400"/>
                  <a:pt x="2964" y="10621"/>
                </a:cubicBezTo>
                <a:cubicBezTo>
                  <a:pt x="3080" y="10582"/>
                  <a:pt x="3129" y="10446"/>
                  <a:pt x="3190" y="10309"/>
                </a:cubicBezTo>
                <a:cubicBezTo>
                  <a:pt x="3135" y="10517"/>
                  <a:pt x="2989" y="10725"/>
                  <a:pt x="2854" y="10836"/>
                </a:cubicBezTo>
                <a:cubicBezTo>
                  <a:pt x="3300" y="10758"/>
                  <a:pt x="3484" y="9607"/>
                  <a:pt x="3264" y="9216"/>
                </a:cubicBezTo>
                <a:close/>
                <a:moveTo>
                  <a:pt x="8244" y="9184"/>
                </a:moveTo>
                <a:lnTo>
                  <a:pt x="8244" y="9217"/>
                </a:lnTo>
                <a:cubicBezTo>
                  <a:pt x="8262" y="9249"/>
                  <a:pt x="8262" y="9243"/>
                  <a:pt x="8231" y="9269"/>
                </a:cubicBezTo>
                <a:lnTo>
                  <a:pt x="8225" y="9230"/>
                </a:lnTo>
                <a:lnTo>
                  <a:pt x="8189" y="9243"/>
                </a:lnTo>
                <a:cubicBezTo>
                  <a:pt x="8207" y="9223"/>
                  <a:pt x="8225" y="9204"/>
                  <a:pt x="8244" y="9184"/>
                </a:cubicBezTo>
                <a:close/>
                <a:moveTo>
                  <a:pt x="9907" y="9154"/>
                </a:moveTo>
                <a:cubicBezTo>
                  <a:pt x="9927" y="9152"/>
                  <a:pt x="9945" y="9156"/>
                  <a:pt x="9961" y="9171"/>
                </a:cubicBezTo>
                <a:cubicBezTo>
                  <a:pt x="9893" y="9184"/>
                  <a:pt x="9863" y="9262"/>
                  <a:pt x="9790" y="9275"/>
                </a:cubicBezTo>
                <a:cubicBezTo>
                  <a:pt x="9785" y="9231"/>
                  <a:pt x="9849" y="9162"/>
                  <a:pt x="9907" y="9154"/>
                </a:cubicBezTo>
                <a:close/>
                <a:moveTo>
                  <a:pt x="7834" y="9151"/>
                </a:moveTo>
                <a:cubicBezTo>
                  <a:pt x="7853" y="9158"/>
                  <a:pt x="7834" y="9164"/>
                  <a:pt x="7859" y="9151"/>
                </a:cubicBezTo>
                <a:lnTo>
                  <a:pt x="7877" y="9171"/>
                </a:lnTo>
                <a:cubicBezTo>
                  <a:pt x="7871" y="9177"/>
                  <a:pt x="7871" y="9177"/>
                  <a:pt x="7871" y="9184"/>
                </a:cubicBezTo>
                <a:cubicBezTo>
                  <a:pt x="7853" y="9190"/>
                  <a:pt x="7828" y="9204"/>
                  <a:pt x="7816" y="9210"/>
                </a:cubicBezTo>
                <a:cubicBezTo>
                  <a:pt x="7822" y="9197"/>
                  <a:pt x="7822" y="9184"/>
                  <a:pt x="7816" y="9171"/>
                </a:cubicBezTo>
                <a:close/>
                <a:moveTo>
                  <a:pt x="9331" y="9061"/>
                </a:moveTo>
                <a:cubicBezTo>
                  <a:pt x="9313" y="9106"/>
                  <a:pt x="9325" y="9217"/>
                  <a:pt x="9252" y="9171"/>
                </a:cubicBezTo>
                <a:cubicBezTo>
                  <a:pt x="9264" y="9113"/>
                  <a:pt x="9307" y="9100"/>
                  <a:pt x="9331" y="9061"/>
                </a:cubicBezTo>
                <a:close/>
                <a:moveTo>
                  <a:pt x="9509" y="9048"/>
                </a:moveTo>
                <a:cubicBezTo>
                  <a:pt x="9649" y="9080"/>
                  <a:pt x="9551" y="9295"/>
                  <a:pt x="9502" y="9399"/>
                </a:cubicBezTo>
                <a:cubicBezTo>
                  <a:pt x="9441" y="9321"/>
                  <a:pt x="9478" y="9184"/>
                  <a:pt x="9509" y="9048"/>
                </a:cubicBezTo>
                <a:close/>
                <a:moveTo>
                  <a:pt x="12790" y="9028"/>
                </a:moveTo>
                <a:cubicBezTo>
                  <a:pt x="12778" y="9035"/>
                  <a:pt x="12771" y="9041"/>
                  <a:pt x="12765" y="9061"/>
                </a:cubicBezTo>
                <a:cubicBezTo>
                  <a:pt x="12765" y="9048"/>
                  <a:pt x="12753" y="9035"/>
                  <a:pt x="12747" y="9035"/>
                </a:cubicBezTo>
                <a:cubicBezTo>
                  <a:pt x="12741" y="9061"/>
                  <a:pt x="12729" y="9080"/>
                  <a:pt x="12716" y="9100"/>
                </a:cubicBezTo>
                <a:cubicBezTo>
                  <a:pt x="12735" y="9106"/>
                  <a:pt x="12747" y="9106"/>
                  <a:pt x="12759" y="9113"/>
                </a:cubicBezTo>
                <a:cubicBezTo>
                  <a:pt x="12771" y="9087"/>
                  <a:pt x="12778" y="9061"/>
                  <a:pt x="12790" y="9028"/>
                </a:cubicBezTo>
                <a:close/>
                <a:moveTo>
                  <a:pt x="7975" y="9028"/>
                </a:moveTo>
                <a:lnTo>
                  <a:pt x="8012" y="9028"/>
                </a:lnTo>
                <a:lnTo>
                  <a:pt x="7999" y="9041"/>
                </a:lnTo>
                <a:close/>
                <a:moveTo>
                  <a:pt x="13492" y="9021"/>
                </a:moveTo>
                <a:cubicBezTo>
                  <a:pt x="13401" y="9145"/>
                  <a:pt x="13321" y="9269"/>
                  <a:pt x="13291" y="9425"/>
                </a:cubicBezTo>
                <a:cubicBezTo>
                  <a:pt x="13401" y="9425"/>
                  <a:pt x="13358" y="9340"/>
                  <a:pt x="13389" y="9275"/>
                </a:cubicBezTo>
                <a:cubicBezTo>
                  <a:pt x="13419" y="9204"/>
                  <a:pt x="13468" y="9132"/>
                  <a:pt x="13517" y="9061"/>
                </a:cubicBezTo>
                <a:cubicBezTo>
                  <a:pt x="13505" y="9048"/>
                  <a:pt x="13499" y="9041"/>
                  <a:pt x="13492" y="9021"/>
                </a:cubicBezTo>
                <a:close/>
                <a:moveTo>
                  <a:pt x="13340" y="9015"/>
                </a:moveTo>
                <a:cubicBezTo>
                  <a:pt x="13260" y="9100"/>
                  <a:pt x="13187" y="9197"/>
                  <a:pt x="13132" y="9301"/>
                </a:cubicBezTo>
                <a:cubicBezTo>
                  <a:pt x="13144" y="9321"/>
                  <a:pt x="13144" y="9392"/>
                  <a:pt x="13114" y="9386"/>
                </a:cubicBezTo>
                <a:cubicBezTo>
                  <a:pt x="13108" y="9379"/>
                  <a:pt x="13101" y="9379"/>
                  <a:pt x="13089" y="9386"/>
                </a:cubicBezTo>
                <a:cubicBezTo>
                  <a:pt x="13089" y="9399"/>
                  <a:pt x="13083" y="9405"/>
                  <a:pt x="13083" y="9418"/>
                </a:cubicBezTo>
                <a:cubicBezTo>
                  <a:pt x="13114" y="9425"/>
                  <a:pt x="13138" y="9431"/>
                  <a:pt x="13163" y="9438"/>
                </a:cubicBezTo>
                <a:cubicBezTo>
                  <a:pt x="13236" y="9275"/>
                  <a:pt x="13321" y="9145"/>
                  <a:pt x="13407" y="9021"/>
                </a:cubicBezTo>
                <a:close/>
                <a:moveTo>
                  <a:pt x="8256" y="9008"/>
                </a:moveTo>
                <a:lnTo>
                  <a:pt x="8256" y="9034"/>
                </a:lnTo>
                <a:lnTo>
                  <a:pt x="8238" y="9034"/>
                </a:lnTo>
                <a:cubicBezTo>
                  <a:pt x="8244" y="9008"/>
                  <a:pt x="8238" y="9021"/>
                  <a:pt x="8256" y="9008"/>
                </a:cubicBezTo>
                <a:close/>
                <a:moveTo>
                  <a:pt x="13859" y="8982"/>
                </a:moveTo>
                <a:cubicBezTo>
                  <a:pt x="13859" y="9002"/>
                  <a:pt x="13853" y="9021"/>
                  <a:pt x="13847" y="9041"/>
                </a:cubicBezTo>
                <a:cubicBezTo>
                  <a:pt x="13853" y="9041"/>
                  <a:pt x="13865" y="9041"/>
                  <a:pt x="13877" y="9041"/>
                </a:cubicBezTo>
                <a:cubicBezTo>
                  <a:pt x="13877" y="9021"/>
                  <a:pt x="13871" y="9002"/>
                  <a:pt x="13859" y="8982"/>
                </a:cubicBezTo>
                <a:close/>
                <a:moveTo>
                  <a:pt x="17825" y="8943"/>
                </a:moveTo>
                <a:cubicBezTo>
                  <a:pt x="17776" y="8989"/>
                  <a:pt x="17672" y="8995"/>
                  <a:pt x="17605" y="9021"/>
                </a:cubicBezTo>
                <a:cubicBezTo>
                  <a:pt x="17648" y="8976"/>
                  <a:pt x="17757" y="8969"/>
                  <a:pt x="17825" y="8943"/>
                </a:cubicBezTo>
                <a:close/>
                <a:moveTo>
                  <a:pt x="17916" y="8924"/>
                </a:moveTo>
                <a:cubicBezTo>
                  <a:pt x="17941" y="8943"/>
                  <a:pt x="17910" y="8963"/>
                  <a:pt x="17892" y="8950"/>
                </a:cubicBezTo>
                <a:cubicBezTo>
                  <a:pt x="17874" y="8956"/>
                  <a:pt x="17843" y="8982"/>
                  <a:pt x="17831" y="8950"/>
                </a:cubicBezTo>
                <a:close/>
                <a:moveTo>
                  <a:pt x="8635" y="8911"/>
                </a:moveTo>
                <a:cubicBezTo>
                  <a:pt x="8604" y="8969"/>
                  <a:pt x="8574" y="9021"/>
                  <a:pt x="8531" y="9080"/>
                </a:cubicBezTo>
                <a:cubicBezTo>
                  <a:pt x="8531" y="9067"/>
                  <a:pt x="8525" y="9060"/>
                  <a:pt x="8525" y="9047"/>
                </a:cubicBezTo>
                <a:cubicBezTo>
                  <a:pt x="8561" y="9002"/>
                  <a:pt x="8598" y="8956"/>
                  <a:pt x="8635" y="8911"/>
                </a:cubicBezTo>
                <a:close/>
                <a:moveTo>
                  <a:pt x="13590" y="8872"/>
                </a:moveTo>
                <a:cubicBezTo>
                  <a:pt x="13560" y="8917"/>
                  <a:pt x="13535" y="8956"/>
                  <a:pt x="13505" y="8995"/>
                </a:cubicBezTo>
                <a:cubicBezTo>
                  <a:pt x="13523" y="8995"/>
                  <a:pt x="13541" y="9002"/>
                  <a:pt x="13560" y="9002"/>
                </a:cubicBezTo>
                <a:cubicBezTo>
                  <a:pt x="13572" y="8976"/>
                  <a:pt x="13590" y="8956"/>
                  <a:pt x="13609" y="8930"/>
                </a:cubicBezTo>
                <a:cubicBezTo>
                  <a:pt x="13602" y="8911"/>
                  <a:pt x="13590" y="8891"/>
                  <a:pt x="13590" y="8872"/>
                </a:cubicBezTo>
                <a:close/>
                <a:moveTo>
                  <a:pt x="9454" y="8872"/>
                </a:moveTo>
                <a:cubicBezTo>
                  <a:pt x="9405" y="8950"/>
                  <a:pt x="9472" y="9106"/>
                  <a:pt x="9411" y="9197"/>
                </a:cubicBezTo>
                <a:cubicBezTo>
                  <a:pt x="9411" y="9113"/>
                  <a:pt x="9374" y="8930"/>
                  <a:pt x="9454" y="8872"/>
                </a:cubicBezTo>
                <a:close/>
                <a:moveTo>
                  <a:pt x="9344" y="8872"/>
                </a:moveTo>
                <a:cubicBezTo>
                  <a:pt x="9301" y="8995"/>
                  <a:pt x="9215" y="9093"/>
                  <a:pt x="9172" y="9152"/>
                </a:cubicBezTo>
                <a:cubicBezTo>
                  <a:pt x="9179" y="9048"/>
                  <a:pt x="9282" y="8950"/>
                  <a:pt x="9344" y="8872"/>
                </a:cubicBezTo>
                <a:close/>
                <a:moveTo>
                  <a:pt x="16104" y="8860"/>
                </a:moveTo>
                <a:cubicBezTo>
                  <a:pt x="16118" y="8862"/>
                  <a:pt x="16115" y="8901"/>
                  <a:pt x="16120" y="8911"/>
                </a:cubicBezTo>
                <a:lnTo>
                  <a:pt x="15918" y="8969"/>
                </a:lnTo>
                <a:cubicBezTo>
                  <a:pt x="15973" y="8937"/>
                  <a:pt x="16034" y="8917"/>
                  <a:pt x="16083" y="8872"/>
                </a:cubicBezTo>
                <a:cubicBezTo>
                  <a:pt x="16092" y="8862"/>
                  <a:pt x="16099" y="8859"/>
                  <a:pt x="16104" y="8860"/>
                </a:cubicBezTo>
                <a:close/>
                <a:moveTo>
                  <a:pt x="15527" y="8826"/>
                </a:moveTo>
                <a:cubicBezTo>
                  <a:pt x="15515" y="8826"/>
                  <a:pt x="15497" y="8859"/>
                  <a:pt x="15491" y="8872"/>
                </a:cubicBezTo>
                <a:cubicBezTo>
                  <a:pt x="15460" y="8924"/>
                  <a:pt x="15472" y="9008"/>
                  <a:pt x="15521" y="9067"/>
                </a:cubicBezTo>
                <a:cubicBezTo>
                  <a:pt x="15539" y="9093"/>
                  <a:pt x="15484" y="9113"/>
                  <a:pt x="15491" y="9152"/>
                </a:cubicBezTo>
                <a:cubicBezTo>
                  <a:pt x="15588" y="9100"/>
                  <a:pt x="15680" y="9067"/>
                  <a:pt x="15753" y="9015"/>
                </a:cubicBezTo>
                <a:cubicBezTo>
                  <a:pt x="15692" y="8924"/>
                  <a:pt x="15607" y="8839"/>
                  <a:pt x="15527" y="8826"/>
                </a:cubicBezTo>
                <a:close/>
                <a:moveTo>
                  <a:pt x="9912" y="8820"/>
                </a:moveTo>
                <a:cubicBezTo>
                  <a:pt x="9869" y="8846"/>
                  <a:pt x="9808" y="8943"/>
                  <a:pt x="9771" y="8917"/>
                </a:cubicBezTo>
                <a:cubicBezTo>
                  <a:pt x="9820" y="8898"/>
                  <a:pt x="9881" y="8807"/>
                  <a:pt x="9912" y="8820"/>
                </a:cubicBezTo>
                <a:close/>
                <a:moveTo>
                  <a:pt x="8421" y="8820"/>
                </a:moveTo>
                <a:lnTo>
                  <a:pt x="8427" y="8846"/>
                </a:lnTo>
                <a:cubicBezTo>
                  <a:pt x="8427" y="8852"/>
                  <a:pt x="8421" y="8852"/>
                  <a:pt x="8421" y="8859"/>
                </a:cubicBezTo>
                <a:cubicBezTo>
                  <a:pt x="8409" y="8872"/>
                  <a:pt x="8409" y="8865"/>
                  <a:pt x="8403" y="8891"/>
                </a:cubicBezTo>
                <a:lnTo>
                  <a:pt x="8372" y="8898"/>
                </a:lnTo>
                <a:cubicBezTo>
                  <a:pt x="8366" y="8885"/>
                  <a:pt x="8360" y="8878"/>
                  <a:pt x="8360" y="8865"/>
                </a:cubicBezTo>
                <a:cubicBezTo>
                  <a:pt x="8378" y="8846"/>
                  <a:pt x="8403" y="8833"/>
                  <a:pt x="8421" y="8820"/>
                </a:cubicBezTo>
                <a:close/>
                <a:moveTo>
                  <a:pt x="9331" y="8768"/>
                </a:moveTo>
                <a:cubicBezTo>
                  <a:pt x="9197" y="8904"/>
                  <a:pt x="9124" y="9145"/>
                  <a:pt x="8983" y="9269"/>
                </a:cubicBezTo>
                <a:cubicBezTo>
                  <a:pt x="9062" y="9002"/>
                  <a:pt x="9197" y="8904"/>
                  <a:pt x="9331" y="8768"/>
                </a:cubicBezTo>
                <a:close/>
                <a:moveTo>
                  <a:pt x="16120" y="8755"/>
                </a:moveTo>
                <a:cubicBezTo>
                  <a:pt x="16309" y="8787"/>
                  <a:pt x="16493" y="8917"/>
                  <a:pt x="16682" y="8982"/>
                </a:cubicBezTo>
                <a:cubicBezTo>
                  <a:pt x="16719" y="8995"/>
                  <a:pt x="16810" y="9061"/>
                  <a:pt x="16841" y="9080"/>
                </a:cubicBezTo>
                <a:cubicBezTo>
                  <a:pt x="16829" y="9152"/>
                  <a:pt x="16762" y="9113"/>
                  <a:pt x="16737" y="9100"/>
                </a:cubicBezTo>
                <a:cubicBezTo>
                  <a:pt x="16554" y="8995"/>
                  <a:pt x="16340" y="8917"/>
                  <a:pt x="16157" y="8807"/>
                </a:cubicBezTo>
                <a:cubicBezTo>
                  <a:pt x="16144" y="8807"/>
                  <a:pt x="16126" y="8774"/>
                  <a:pt x="16120" y="8755"/>
                </a:cubicBezTo>
                <a:close/>
                <a:moveTo>
                  <a:pt x="12845" y="8742"/>
                </a:moveTo>
                <a:cubicBezTo>
                  <a:pt x="12833" y="8807"/>
                  <a:pt x="12814" y="8872"/>
                  <a:pt x="12790" y="8930"/>
                </a:cubicBezTo>
                <a:cubicBezTo>
                  <a:pt x="12802" y="8930"/>
                  <a:pt x="12808" y="8930"/>
                  <a:pt x="12820" y="8930"/>
                </a:cubicBezTo>
                <a:cubicBezTo>
                  <a:pt x="12833" y="8872"/>
                  <a:pt x="12845" y="8807"/>
                  <a:pt x="12851" y="8742"/>
                </a:cubicBezTo>
                <a:cubicBezTo>
                  <a:pt x="12851" y="8742"/>
                  <a:pt x="12845" y="8742"/>
                  <a:pt x="12845" y="8742"/>
                </a:cubicBezTo>
                <a:close/>
                <a:moveTo>
                  <a:pt x="8983" y="8690"/>
                </a:moveTo>
                <a:cubicBezTo>
                  <a:pt x="8916" y="9275"/>
                  <a:pt x="9001" y="9763"/>
                  <a:pt x="8843" y="10361"/>
                </a:cubicBezTo>
                <a:cubicBezTo>
                  <a:pt x="8690" y="10576"/>
                  <a:pt x="8354" y="10465"/>
                  <a:pt x="8262" y="10778"/>
                </a:cubicBezTo>
                <a:cubicBezTo>
                  <a:pt x="8464" y="10927"/>
                  <a:pt x="8671" y="11161"/>
                  <a:pt x="8482" y="11499"/>
                </a:cubicBezTo>
                <a:cubicBezTo>
                  <a:pt x="8268" y="11610"/>
                  <a:pt x="7871" y="11402"/>
                  <a:pt x="7840" y="11825"/>
                </a:cubicBezTo>
                <a:cubicBezTo>
                  <a:pt x="7877" y="12098"/>
                  <a:pt x="8470" y="12365"/>
                  <a:pt x="8103" y="12729"/>
                </a:cubicBezTo>
                <a:cubicBezTo>
                  <a:pt x="8012" y="12820"/>
                  <a:pt x="7834" y="12768"/>
                  <a:pt x="7761" y="12924"/>
                </a:cubicBezTo>
                <a:cubicBezTo>
                  <a:pt x="7290" y="13113"/>
                  <a:pt x="7242" y="12560"/>
                  <a:pt x="7071" y="12306"/>
                </a:cubicBezTo>
                <a:cubicBezTo>
                  <a:pt x="7199" y="12352"/>
                  <a:pt x="7162" y="12508"/>
                  <a:pt x="7278" y="12560"/>
                </a:cubicBezTo>
                <a:cubicBezTo>
                  <a:pt x="7260" y="12423"/>
                  <a:pt x="7168" y="12332"/>
                  <a:pt x="7101" y="12228"/>
                </a:cubicBezTo>
                <a:cubicBezTo>
                  <a:pt x="7126" y="12221"/>
                  <a:pt x="7138" y="12189"/>
                  <a:pt x="7144" y="12150"/>
                </a:cubicBezTo>
                <a:cubicBezTo>
                  <a:pt x="7205" y="12326"/>
                  <a:pt x="7443" y="12443"/>
                  <a:pt x="7394" y="12657"/>
                </a:cubicBezTo>
                <a:cubicBezTo>
                  <a:pt x="7596" y="12456"/>
                  <a:pt x="7101" y="12274"/>
                  <a:pt x="7211" y="12020"/>
                </a:cubicBezTo>
                <a:cubicBezTo>
                  <a:pt x="7327" y="12267"/>
                  <a:pt x="7706" y="12475"/>
                  <a:pt x="7614" y="12755"/>
                </a:cubicBezTo>
                <a:cubicBezTo>
                  <a:pt x="7926" y="12521"/>
                  <a:pt x="7211" y="12176"/>
                  <a:pt x="7272" y="11903"/>
                </a:cubicBezTo>
                <a:cubicBezTo>
                  <a:pt x="7504" y="12052"/>
                  <a:pt x="7462" y="12306"/>
                  <a:pt x="7743" y="12410"/>
                </a:cubicBezTo>
                <a:cubicBezTo>
                  <a:pt x="7749" y="12462"/>
                  <a:pt x="7743" y="12527"/>
                  <a:pt x="7810" y="12540"/>
                </a:cubicBezTo>
                <a:cubicBezTo>
                  <a:pt x="7828" y="12169"/>
                  <a:pt x="7339" y="12085"/>
                  <a:pt x="7327" y="11773"/>
                </a:cubicBezTo>
                <a:cubicBezTo>
                  <a:pt x="7474" y="11961"/>
                  <a:pt x="7743" y="12234"/>
                  <a:pt x="7920" y="12397"/>
                </a:cubicBezTo>
                <a:cubicBezTo>
                  <a:pt x="7950" y="12319"/>
                  <a:pt x="7895" y="12293"/>
                  <a:pt x="7853" y="12267"/>
                </a:cubicBezTo>
                <a:cubicBezTo>
                  <a:pt x="7847" y="12215"/>
                  <a:pt x="7895" y="12267"/>
                  <a:pt x="7889" y="12215"/>
                </a:cubicBezTo>
                <a:cubicBezTo>
                  <a:pt x="7755" y="12130"/>
                  <a:pt x="7547" y="12046"/>
                  <a:pt x="7572" y="11890"/>
                </a:cubicBezTo>
                <a:cubicBezTo>
                  <a:pt x="7486" y="11805"/>
                  <a:pt x="7339" y="11701"/>
                  <a:pt x="7382" y="11565"/>
                </a:cubicBezTo>
                <a:cubicBezTo>
                  <a:pt x="7510" y="11760"/>
                  <a:pt x="7669" y="11987"/>
                  <a:pt x="7840" y="12111"/>
                </a:cubicBezTo>
                <a:cubicBezTo>
                  <a:pt x="7700" y="11903"/>
                  <a:pt x="7572" y="11688"/>
                  <a:pt x="7413" y="11486"/>
                </a:cubicBezTo>
                <a:cubicBezTo>
                  <a:pt x="7431" y="11441"/>
                  <a:pt x="7419" y="11356"/>
                  <a:pt x="7455" y="11337"/>
                </a:cubicBezTo>
                <a:cubicBezTo>
                  <a:pt x="7523" y="11512"/>
                  <a:pt x="7663" y="11636"/>
                  <a:pt x="7804" y="11766"/>
                </a:cubicBezTo>
                <a:cubicBezTo>
                  <a:pt x="7761" y="11512"/>
                  <a:pt x="7407" y="11408"/>
                  <a:pt x="7523" y="11090"/>
                </a:cubicBezTo>
                <a:cubicBezTo>
                  <a:pt x="7608" y="11220"/>
                  <a:pt x="7669" y="11428"/>
                  <a:pt x="7810" y="11480"/>
                </a:cubicBezTo>
                <a:cubicBezTo>
                  <a:pt x="7773" y="11226"/>
                  <a:pt x="7498" y="11070"/>
                  <a:pt x="7590" y="10771"/>
                </a:cubicBezTo>
                <a:cubicBezTo>
                  <a:pt x="7706" y="10986"/>
                  <a:pt x="7792" y="11207"/>
                  <a:pt x="7987" y="11363"/>
                </a:cubicBezTo>
                <a:cubicBezTo>
                  <a:pt x="7908" y="11077"/>
                  <a:pt x="7559" y="10908"/>
                  <a:pt x="7682" y="10530"/>
                </a:cubicBezTo>
                <a:cubicBezTo>
                  <a:pt x="7761" y="10778"/>
                  <a:pt x="7902" y="11038"/>
                  <a:pt x="8079" y="11181"/>
                </a:cubicBezTo>
                <a:cubicBezTo>
                  <a:pt x="7993" y="10882"/>
                  <a:pt x="7639" y="10647"/>
                  <a:pt x="7761" y="10290"/>
                </a:cubicBezTo>
                <a:cubicBezTo>
                  <a:pt x="7902" y="10628"/>
                  <a:pt x="8024" y="10973"/>
                  <a:pt x="8341" y="11187"/>
                </a:cubicBezTo>
                <a:cubicBezTo>
                  <a:pt x="8225" y="10999"/>
                  <a:pt x="8097" y="10849"/>
                  <a:pt x="7981" y="10634"/>
                </a:cubicBezTo>
                <a:cubicBezTo>
                  <a:pt x="7895" y="10472"/>
                  <a:pt x="7755" y="10244"/>
                  <a:pt x="7859" y="10108"/>
                </a:cubicBezTo>
                <a:cubicBezTo>
                  <a:pt x="7981" y="10257"/>
                  <a:pt x="8012" y="10530"/>
                  <a:pt x="8158" y="10628"/>
                </a:cubicBezTo>
                <a:cubicBezTo>
                  <a:pt x="8091" y="10420"/>
                  <a:pt x="7987" y="10231"/>
                  <a:pt x="7914" y="10030"/>
                </a:cubicBezTo>
                <a:cubicBezTo>
                  <a:pt x="7950" y="10010"/>
                  <a:pt x="7969" y="9965"/>
                  <a:pt x="7993" y="9919"/>
                </a:cubicBezTo>
                <a:cubicBezTo>
                  <a:pt x="8097" y="10108"/>
                  <a:pt x="8122" y="10348"/>
                  <a:pt x="8280" y="10498"/>
                </a:cubicBezTo>
                <a:cubicBezTo>
                  <a:pt x="8207" y="10290"/>
                  <a:pt x="8158" y="10056"/>
                  <a:pt x="8073" y="9854"/>
                </a:cubicBezTo>
                <a:cubicBezTo>
                  <a:pt x="8109" y="9815"/>
                  <a:pt x="8128" y="9743"/>
                  <a:pt x="8170" y="9717"/>
                </a:cubicBezTo>
                <a:cubicBezTo>
                  <a:pt x="8213" y="9965"/>
                  <a:pt x="8299" y="10251"/>
                  <a:pt x="8458" y="10381"/>
                </a:cubicBezTo>
                <a:cubicBezTo>
                  <a:pt x="8409" y="10140"/>
                  <a:pt x="8103" y="9808"/>
                  <a:pt x="8323" y="9581"/>
                </a:cubicBezTo>
                <a:cubicBezTo>
                  <a:pt x="8360" y="9847"/>
                  <a:pt x="8445" y="10088"/>
                  <a:pt x="8604" y="10270"/>
                </a:cubicBezTo>
                <a:cubicBezTo>
                  <a:pt x="8543" y="10017"/>
                  <a:pt x="8286" y="9672"/>
                  <a:pt x="8439" y="9431"/>
                </a:cubicBezTo>
                <a:cubicBezTo>
                  <a:pt x="8476" y="9652"/>
                  <a:pt x="8555" y="9841"/>
                  <a:pt x="8671" y="10010"/>
                </a:cubicBezTo>
                <a:cubicBezTo>
                  <a:pt x="8623" y="9782"/>
                  <a:pt x="8421" y="9444"/>
                  <a:pt x="8574" y="9230"/>
                </a:cubicBezTo>
                <a:cubicBezTo>
                  <a:pt x="8549" y="9477"/>
                  <a:pt x="8665" y="9626"/>
                  <a:pt x="8745" y="9795"/>
                </a:cubicBezTo>
                <a:cubicBezTo>
                  <a:pt x="8708" y="9581"/>
                  <a:pt x="8549" y="9295"/>
                  <a:pt x="8708" y="9061"/>
                </a:cubicBezTo>
                <a:cubicBezTo>
                  <a:pt x="8739" y="9204"/>
                  <a:pt x="8751" y="9366"/>
                  <a:pt x="8830" y="9470"/>
                </a:cubicBezTo>
                <a:cubicBezTo>
                  <a:pt x="8818" y="9295"/>
                  <a:pt x="8702" y="8995"/>
                  <a:pt x="8867" y="8852"/>
                </a:cubicBezTo>
                <a:cubicBezTo>
                  <a:pt x="8867" y="8930"/>
                  <a:pt x="8861" y="9015"/>
                  <a:pt x="8922" y="9054"/>
                </a:cubicBezTo>
                <a:cubicBezTo>
                  <a:pt x="8946" y="8930"/>
                  <a:pt x="8843" y="8703"/>
                  <a:pt x="8983" y="8690"/>
                </a:cubicBezTo>
                <a:close/>
                <a:moveTo>
                  <a:pt x="8678" y="8683"/>
                </a:moveTo>
                <a:cubicBezTo>
                  <a:pt x="8629" y="8781"/>
                  <a:pt x="8574" y="8872"/>
                  <a:pt x="8506" y="8963"/>
                </a:cubicBezTo>
                <a:cubicBezTo>
                  <a:pt x="8506" y="8963"/>
                  <a:pt x="8500" y="8956"/>
                  <a:pt x="8500" y="8950"/>
                </a:cubicBezTo>
                <a:cubicBezTo>
                  <a:pt x="8494" y="8937"/>
                  <a:pt x="8494" y="8924"/>
                  <a:pt x="8488" y="8911"/>
                </a:cubicBezTo>
                <a:cubicBezTo>
                  <a:pt x="8549" y="8839"/>
                  <a:pt x="8610" y="8761"/>
                  <a:pt x="8678" y="8683"/>
                </a:cubicBezTo>
                <a:close/>
                <a:moveTo>
                  <a:pt x="13578" y="8677"/>
                </a:moveTo>
                <a:cubicBezTo>
                  <a:pt x="13554" y="8729"/>
                  <a:pt x="13529" y="8781"/>
                  <a:pt x="13492" y="8839"/>
                </a:cubicBezTo>
                <a:cubicBezTo>
                  <a:pt x="13456" y="8885"/>
                  <a:pt x="13407" y="8937"/>
                  <a:pt x="13352" y="8995"/>
                </a:cubicBezTo>
                <a:cubicBezTo>
                  <a:pt x="13376" y="8995"/>
                  <a:pt x="13395" y="8995"/>
                  <a:pt x="13419" y="8995"/>
                </a:cubicBezTo>
                <a:cubicBezTo>
                  <a:pt x="13474" y="8924"/>
                  <a:pt x="13523" y="8852"/>
                  <a:pt x="13566" y="8774"/>
                </a:cubicBezTo>
                <a:cubicBezTo>
                  <a:pt x="13566" y="8742"/>
                  <a:pt x="13572" y="8709"/>
                  <a:pt x="13578" y="8677"/>
                </a:cubicBezTo>
                <a:close/>
                <a:moveTo>
                  <a:pt x="3747" y="8637"/>
                </a:moveTo>
                <a:cubicBezTo>
                  <a:pt x="3533" y="8696"/>
                  <a:pt x="3349" y="8813"/>
                  <a:pt x="3239" y="9041"/>
                </a:cubicBezTo>
                <a:cubicBezTo>
                  <a:pt x="3386" y="8872"/>
                  <a:pt x="3588" y="8787"/>
                  <a:pt x="3747" y="8637"/>
                </a:cubicBezTo>
                <a:close/>
                <a:moveTo>
                  <a:pt x="8030" y="8612"/>
                </a:moveTo>
                <a:lnTo>
                  <a:pt x="8048" y="8631"/>
                </a:lnTo>
                <a:lnTo>
                  <a:pt x="8030" y="8644"/>
                </a:lnTo>
                <a:lnTo>
                  <a:pt x="8018" y="8631"/>
                </a:lnTo>
                <a:close/>
                <a:moveTo>
                  <a:pt x="9135" y="8611"/>
                </a:moveTo>
                <a:cubicBezTo>
                  <a:pt x="9143" y="8608"/>
                  <a:pt x="9153" y="8607"/>
                  <a:pt x="9166" y="8612"/>
                </a:cubicBezTo>
                <a:cubicBezTo>
                  <a:pt x="9166" y="8716"/>
                  <a:pt x="9105" y="8761"/>
                  <a:pt x="9032" y="8787"/>
                </a:cubicBezTo>
                <a:cubicBezTo>
                  <a:pt x="9044" y="8742"/>
                  <a:pt x="9050" y="8696"/>
                  <a:pt x="9062" y="8644"/>
                </a:cubicBezTo>
                <a:cubicBezTo>
                  <a:pt x="9104" y="8659"/>
                  <a:pt x="9111" y="8622"/>
                  <a:pt x="9135" y="8611"/>
                </a:cubicBezTo>
                <a:close/>
                <a:moveTo>
                  <a:pt x="13450" y="8579"/>
                </a:moveTo>
                <a:cubicBezTo>
                  <a:pt x="13401" y="8677"/>
                  <a:pt x="13358" y="8768"/>
                  <a:pt x="13309" y="8852"/>
                </a:cubicBezTo>
                <a:cubicBezTo>
                  <a:pt x="13291" y="8878"/>
                  <a:pt x="13260" y="8917"/>
                  <a:pt x="13224" y="8950"/>
                </a:cubicBezTo>
                <a:cubicBezTo>
                  <a:pt x="13236" y="8963"/>
                  <a:pt x="13248" y="8976"/>
                  <a:pt x="13260" y="8982"/>
                </a:cubicBezTo>
                <a:cubicBezTo>
                  <a:pt x="13260" y="8982"/>
                  <a:pt x="13254" y="8982"/>
                  <a:pt x="13254" y="8982"/>
                </a:cubicBezTo>
                <a:lnTo>
                  <a:pt x="13254" y="8986"/>
                </a:lnTo>
                <a:lnTo>
                  <a:pt x="13201" y="9018"/>
                </a:lnTo>
                <a:cubicBezTo>
                  <a:pt x="13182" y="9030"/>
                  <a:pt x="13166" y="9038"/>
                  <a:pt x="13156" y="9035"/>
                </a:cubicBezTo>
                <a:cubicBezTo>
                  <a:pt x="13150" y="9035"/>
                  <a:pt x="13144" y="9028"/>
                  <a:pt x="13138" y="9028"/>
                </a:cubicBezTo>
                <a:cubicBezTo>
                  <a:pt x="13095" y="9067"/>
                  <a:pt x="13046" y="9106"/>
                  <a:pt x="13010" y="9152"/>
                </a:cubicBezTo>
                <a:cubicBezTo>
                  <a:pt x="13028" y="9158"/>
                  <a:pt x="13040" y="9165"/>
                  <a:pt x="13053" y="9191"/>
                </a:cubicBezTo>
                <a:cubicBezTo>
                  <a:pt x="13077" y="9236"/>
                  <a:pt x="12991" y="9230"/>
                  <a:pt x="12998" y="9262"/>
                </a:cubicBezTo>
                <a:cubicBezTo>
                  <a:pt x="13016" y="9249"/>
                  <a:pt x="13028" y="9243"/>
                  <a:pt x="13046" y="9243"/>
                </a:cubicBezTo>
                <a:cubicBezTo>
                  <a:pt x="13120" y="9165"/>
                  <a:pt x="13187" y="9080"/>
                  <a:pt x="13254" y="8989"/>
                </a:cubicBezTo>
                <a:lnTo>
                  <a:pt x="13254" y="8986"/>
                </a:lnTo>
                <a:lnTo>
                  <a:pt x="13260" y="8982"/>
                </a:lnTo>
                <a:cubicBezTo>
                  <a:pt x="13352" y="8865"/>
                  <a:pt x="13431" y="8735"/>
                  <a:pt x="13505" y="8586"/>
                </a:cubicBezTo>
                <a:cubicBezTo>
                  <a:pt x="13505" y="8586"/>
                  <a:pt x="13499" y="8586"/>
                  <a:pt x="13499" y="8586"/>
                </a:cubicBezTo>
                <a:cubicBezTo>
                  <a:pt x="13480" y="8586"/>
                  <a:pt x="13456" y="8579"/>
                  <a:pt x="13450" y="8579"/>
                </a:cubicBezTo>
                <a:close/>
                <a:moveTo>
                  <a:pt x="7987" y="8566"/>
                </a:moveTo>
                <a:lnTo>
                  <a:pt x="7981" y="8586"/>
                </a:lnTo>
                <a:lnTo>
                  <a:pt x="7957" y="8573"/>
                </a:lnTo>
                <a:close/>
                <a:moveTo>
                  <a:pt x="7944" y="8540"/>
                </a:moveTo>
                <a:lnTo>
                  <a:pt x="7944" y="8560"/>
                </a:lnTo>
                <a:lnTo>
                  <a:pt x="7920" y="8560"/>
                </a:lnTo>
                <a:close/>
                <a:moveTo>
                  <a:pt x="17347" y="8532"/>
                </a:moveTo>
                <a:cubicBezTo>
                  <a:pt x="17358" y="8532"/>
                  <a:pt x="17368" y="8532"/>
                  <a:pt x="17373" y="8534"/>
                </a:cubicBezTo>
                <a:cubicBezTo>
                  <a:pt x="17586" y="8586"/>
                  <a:pt x="17794" y="8670"/>
                  <a:pt x="18026" y="8690"/>
                </a:cubicBezTo>
                <a:cubicBezTo>
                  <a:pt x="18051" y="8696"/>
                  <a:pt x="18124" y="8729"/>
                  <a:pt x="18087" y="8768"/>
                </a:cubicBezTo>
                <a:cubicBezTo>
                  <a:pt x="18057" y="8794"/>
                  <a:pt x="18020" y="8755"/>
                  <a:pt x="17977" y="8755"/>
                </a:cubicBezTo>
                <a:cubicBezTo>
                  <a:pt x="17977" y="8729"/>
                  <a:pt x="17953" y="8716"/>
                  <a:pt x="17935" y="8735"/>
                </a:cubicBezTo>
                <a:cubicBezTo>
                  <a:pt x="17788" y="8670"/>
                  <a:pt x="17629" y="8631"/>
                  <a:pt x="17458" y="8631"/>
                </a:cubicBezTo>
                <a:cubicBezTo>
                  <a:pt x="17403" y="8631"/>
                  <a:pt x="17354" y="8605"/>
                  <a:pt x="17305" y="8573"/>
                </a:cubicBezTo>
                <a:cubicBezTo>
                  <a:pt x="17269" y="8548"/>
                  <a:pt x="17314" y="8535"/>
                  <a:pt x="17347" y="8532"/>
                </a:cubicBezTo>
                <a:close/>
                <a:moveTo>
                  <a:pt x="9478" y="8501"/>
                </a:moveTo>
                <a:cubicBezTo>
                  <a:pt x="9484" y="8560"/>
                  <a:pt x="9441" y="8651"/>
                  <a:pt x="9399" y="8683"/>
                </a:cubicBezTo>
                <a:cubicBezTo>
                  <a:pt x="9374" y="8612"/>
                  <a:pt x="9435" y="8527"/>
                  <a:pt x="9478" y="8501"/>
                </a:cubicBezTo>
                <a:close/>
                <a:moveTo>
                  <a:pt x="8010" y="8446"/>
                </a:moveTo>
                <a:lnTo>
                  <a:pt x="8042" y="8469"/>
                </a:lnTo>
                <a:cubicBezTo>
                  <a:pt x="8036" y="8475"/>
                  <a:pt x="8030" y="8482"/>
                  <a:pt x="8030" y="8482"/>
                </a:cubicBezTo>
                <a:lnTo>
                  <a:pt x="8005" y="8462"/>
                </a:lnTo>
                <a:close/>
                <a:moveTo>
                  <a:pt x="8005" y="8443"/>
                </a:moveTo>
                <a:cubicBezTo>
                  <a:pt x="8005" y="8446"/>
                  <a:pt x="8008" y="8444"/>
                  <a:pt x="8010" y="8445"/>
                </a:cubicBezTo>
                <a:lnTo>
                  <a:pt x="8010" y="8446"/>
                </a:lnTo>
                <a:close/>
                <a:moveTo>
                  <a:pt x="9399" y="8410"/>
                </a:moveTo>
                <a:cubicBezTo>
                  <a:pt x="9429" y="8462"/>
                  <a:pt x="9350" y="8605"/>
                  <a:pt x="9307" y="8664"/>
                </a:cubicBezTo>
                <a:cubicBezTo>
                  <a:pt x="9282" y="8625"/>
                  <a:pt x="9344" y="8443"/>
                  <a:pt x="9399" y="8410"/>
                </a:cubicBezTo>
                <a:close/>
                <a:moveTo>
                  <a:pt x="9032" y="8391"/>
                </a:moveTo>
                <a:cubicBezTo>
                  <a:pt x="9008" y="8456"/>
                  <a:pt x="9044" y="8501"/>
                  <a:pt x="8995" y="8514"/>
                </a:cubicBezTo>
                <a:cubicBezTo>
                  <a:pt x="8977" y="8475"/>
                  <a:pt x="9008" y="8410"/>
                  <a:pt x="9032" y="8391"/>
                </a:cubicBezTo>
                <a:close/>
                <a:moveTo>
                  <a:pt x="15645" y="8349"/>
                </a:moveTo>
                <a:cubicBezTo>
                  <a:pt x="15641" y="8348"/>
                  <a:pt x="15636" y="8350"/>
                  <a:pt x="15631" y="8358"/>
                </a:cubicBezTo>
                <a:cubicBezTo>
                  <a:pt x="15625" y="8365"/>
                  <a:pt x="15607" y="8378"/>
                  <a:pt x="15607" y="8391"/>
                </a:cubicBezTo>
                <a:cubicBezTo>
                  <a:pt x="15601" y="8423"/>
                  <a:pt x="15637" y="8410"/>
                  <a:pt x="15649" y="8404"/>
                </a:cubicBezTo>
                <a:cubicBezTo>
                  <a:pt x="15668" y="8389"/>
                  <a:pt x="15659" y="8352"/>
                  <a:pt x="15645" y="8349"/>
                </a:cubicBezTo>
                <a:close/>
                <a:moveTo>
                  <a:pt x="9319" y="8345"/>
                </a:moveTo>
                <a:cubicBezTo>
                  <a:pt x="9319" y="8423"/>
                  <a:pt x="9270" y="8566"/>
                  <a:pt x="9209" y="8599"/>
                </a:cubicBezTo>
                <a:cubicBezTo>
                  <a:pt x="9234" y="8488"/>
                  <a:pt x="9264" y="8404"/>
                  <a:pt x="9319" y="8345"/>
                </a:cubicBezTo>
                <a:close/>
                <a:moveTo>
                  <a:pt x="9136" y="8345"/>
                </a:moveTo>
                <a:cubicBezTo>
                  <a:pt x="9117" y="8410"/>
                  <a:pt x="9124" y="8514"/>
                  <a:pt x="9081" y="8553"/>
                </a:cubicBezTo>
                <a:cubicBezTo>
                  <a:pt x="9056" y="8521"/>
                  <a:pt x="9069" y="8332"/>
                  <a:pt x="9136" y="8345"/>
                </a:cubicBezTo>
                <a:close/>
                <a:moveTo>
                  <a:pt x="8366" y="8319"/>
                </a:moveTo>
                <a:cubicBezTo>
                  <a:pt x="8403" y="8351"/>
                  <a:pt x="8439" y="8390"/>
                  <a:pt x="8482" y="8423"/>
                </a:cubicBezTo>
                <a:cubicBezTo>
                  <a:pt x="8445" y="8416"/>
                  <a:pt x="8409" y="8403"/>
                  <a:pt x="8378" y="8390"/>
                </a:cubicBezTo>
                <a:cubicBezTo>
                  <a:pt x="8372" y="8364"/>
                  <a:pt x="8372" y="8345"/>
                  <a:pt x="8366" y="8319"/>
                </a:cubicBezTo>
                <a:close/>
                <a:moveTo>
                  <a:pt x="10321" y="8306"/>
                </a:moveTo>
                <a:cubicBezTo>
                  <a:pt x="10315" y="8306"/>
                  <a:pt x="10309" y="8312"/>
                  <a:pt x="10303" y="8319"/>
                </a:cubicBezTo>
                <a:cubicBezTo>
                  <a:pt x="10327" y="8345"/>
                  <a:pt x="10358" y="8371"/>
                  <a:pt x="10388" y="8378"/>
                </a:cubicBezTo>
                <a:cubicBezTo>
                  <a:pt x="10401" y="8371"/>
                  <a:pt x="10413" y="8358"/>
                  <a:pt x="10425" y="8352"/>
                </a:cubicBezTo>
                <a:cubicBezTo>
                  <a:pt x="10388" y="8345"/>
                  <a:pt x="10352" y="8339"/>
                  <a:pt x="10321" y="8306"/>
                </a:cubicBezTo>
                <a:close/>
                <a:moveTo>
                  <a:pt x="9191" y="8299"/>
                </a:moveTo>
                <a:cubicBezTo>
                  <a:pt x="9209" y="8312"/>
                  <a:pt x="9258" y="8299"/>
                  <a:pt x="9258" y="8332"/>
                </a:cubicBezTo>
                <a:cubicBezTo>
                  <a:pt x="9203" y="8371"/>
                  <a:pt x="9221" y="8527"/>
                  <a:pt x="9154" y="8553"/>
                </a:cubicBezTo>
                <a:cubicBezTo>
                  <a:pt x="9136" y="8488"/>
                  <a:pt x="9185" y="8378"/>
                  <a:pt x="9191" y="8299"/>
                </a:cubicBezTo>
                <a:close/>
                <a:moveTo>
                  <a:pt x="7437" y="8241"/>
                </a:moveTo>
                <a:lnTo>
                  <a:pt x="7455" y="8241"/>
                </a:lnTo>
                <a:lnTo>
                  <a:pt x="7437" y="8260"/>
                </a:lnTo>
                <a:close/>
                <a:moveTo>
                  <a:pt x="8206" y="8186"/>
                </a:moveTo>
                <a:cubicBezTo>
                  <a:pt x="8210" y="8184"/>
                  <a:pt x="8216" y="8185"/>
                  <a:pt x="8231" y="8189"/>
                </a:cubicBezTo>
                <a:cubicBezTo>
                  <a:pt x="8219" y="8208"/>
                  <a:pt x="8231" y="8202"/>
                  <a:pt x="8195" y="8208"/>
                </a:cubicBezTo>
                <a:cubicBezTo>
                  <a:pt x="8201" y="8195"/>
                  <a:pt x="8202" y="8189"/>
                  <a:pt x="8206" y="8186"/>
                </a:cubicBezTo>
                <a:close/>
                <a:moveTo>
                  <a:pt x="7804" y="8143"/>
                </a:moveTo>
                <a:cubicBezTo>
                  <a:pt x="7810" y="8143"/>
                  <a:pt x="7828" y="8156"/>
                  <a:pt x="7834" y="8163"/>
                </a:cubicBezTo>
                <a:cubicBezTo>
                  <a:pt x="7834" y="8176"/>
                  <a:pt x="7834" y="8176"/>
                  <a:pt x="7822" y="8176"/>
                </a:cubicBezTo>
                <a:cubicBezTo>
                  <a:pt x="7804" y="8169"/>
                  <a:pt x="7792" y="8163"/>
                  <a:pt x="7773" y="8156"/>
                </a:cubicBezTo>
                <a:cubicBezTo>
                  <a:pt x="7785" y="8150"/>
                  <a:pt x="7785" y="8143"/>
                  <a:pt x="7804" y="8143"/>
                </a:cubicBezTo>
                <a:close/>
                <a:moveTo>
                  <a:pt x="10606" y="8136"/>
                </a:moveTo>
                <a:cubicBezTo>
                  <a:pt x="10598" y="8135"/>
                  <a:pt x="10589" y="8137"/>
                  <a:pt x="10578" y="8143"/>
                </a:cubicBezTo>
                <a:cubicBezTo>
                  <a:pt x="10560" y="8150"/>
                  <a:pt x="10553" y="8202"/>
                  <a:pt x="10517" y="8156"/>
                </a:cubicBezTo>
                <a:cubicBezTo>
                  <a:pt x="10486" y="8182"/>
                  <a:pt x="10462" y="8202"/>
                  <a:pt x="10437" y="8215"/>
                </a:cubicBezTo>
                <a:cubicBezTo>
                  <a:pt x="10474" y="8241"/>
                  <a:pt x="10511" y="8260"/>
                  <a:pt x="10553" y="8260"/>
                </a:cubicBezTo>
                <a:cubicBezTo>
                  <a:pt x="10584" y="8241"/>
                  <a:pt x="10621" y="8215"/>
                  <a:pt x="10651" y="8195"/>
                </a:cubicBezTo>
                <a:cubicBezTo>
                  <a:pt x="10642" y="8171"/>
                  <a:pt x="10629" y="8139"/>
                  <a:pt x="10606" y="8136"/>
                </a:cubicBezTo>
                <a:close/>
                <a:moveTo>
                  <a:pt x="8060" y="8130"/>
                </a:moveTo>
                <a:lnTo>
                  <a:pt x="8079" y="8150"/>
                </a:lnTo>
                <a:lnTo>
                  <a:pt x="8060" y="8156"/>
                </a:lnTo>
                <a:close/>
                <a:moveTo>
                  <a:pt x="1253" y="8130"/>
                </a:moveTo>
                <a:cubicBezTo>
                  <a:pt x="1058" y="8156"/>
                  <a:pt x="679" y="8202"/>
                  <a:pt x="514" y="8403"/>
                </a:cubicBezTo>
                <a:cubicBezTo>
                  <a:pt x="752" y="8299"/>
                  <a:pt x="997" y="8208"/>
                  <a:pt x="1253" y="8130"/>
                </a:cubicBezTo>
                <a:close/>
                <a:moveTo>
                  <a:pt x="5066" y="8130"/>
                </a:moveTo>
                <a:cubicBezTo>
                  <a:pt x="5066" y="8553"/>
                  <a:pt x="5066" y="9197"/>
                  <a:pt x="4907" y="9281"/>
                </a:cubicBezTo>
                <a:cubicBezTo>
                  <a:pt x="4712" y="9386"/>
                  <a:pt x="4376" y="9795"/>
                  <a:pt x="4461" y="9945"/>
                </a:cubicBezTo>
                <a:cubicBezTo>
                  <a:pt x="4321" y="10062"/>
                  <a:pt x="4205" y="10251"/>
                  <a:pt x="4107" y="10439"/>
                </a:cubicBezTo>
                <a:cubicBezTo>
                  <a:pt x="4260" y="10316"/>
                  <a:pt x="4370" y="10095"/>
                  <a:pt x="4529" y="9945"/>
                </a:cubicBezTo>
                <a:cubicBezTo>
                  <a:pt x="4529" y="9964"/>
                  <a:pt x="4529" y="9977"/>
                  <a:pt x="4529" y="9997"/>
                </a:cubicBezTo>
                <a:cubicBezTo>
                  <a:pt x="4553" y="10010"/>
                  <a:pt x="4578" y="10016"/>
                  <a:pt x="4596" y="10029"/>
                </a:cubicBezTo>
                <a:cubicBezTo>
                  <a:pt x="4590" y="10023"/>
                  <a:pt x="4596" y="10010"/>
                  <a:pt x="4596" y="10003"/>
                </a:cubicBezTo>
                <a:cubicBezTo>
                  <a:pt x="4608" y="10010"/>
                  <a:pt x="4620" y="10029"/>
                  <a:pt x="4626" y="10049"/>
                </a:cubicBezTo>
                <a:cubicBezTo>
                  <a:pt x="4633" y="10049"/>
                  <a:pt x="4633" y="10049"/>
                  <a:pt x="4633" y="10049"/>
                </a:cubicBezTo>
                <a:cubicBezTo>
                  <a:pt x="4358" y="10251"/>
                  <a:pt x="4089" y="10504"/>
                  <a:pt x="4058" y="11012"/>
                </a:cubicBezTo>
                <a:cubicBezTo>
                  <a:pt x="3960" y="11096"/>
                  <a:pt x="3911" y="11265"/>
                  <a:pt x="3789" y="11311"/>
                </a:cubicBezTo>
                <a:cubicBezTo>
                  <a:pt x="3496" y="11382"/>
                  <a:pt x="3563" y="10660"/>
                  <a:pt x="3319" y="11070"/>
                </a:cubicBezTo>
                <a:cubicBezTo>
                  <a:pt x="3258" y="10979"/>
                  <a:pt x="3245" y="10856"/>
                  <a:pt x="3062" y="10849"/>
                </a:cubicBezTo>
                <a:cubicBezTo>
                  <a:pt x="3001" y="10849"/>
                  <a:pt x="2995" y="10934"/>
                  <a:pt x="2934" y="10934"/>
                </a:cubicBezTo>
                <a:cubicBezTo>
                  <a:pt x="2567" y="10836"/>
                  <a:pt x="2903" y="10699"/>
                  <a:pt x="2940" y="10550"/>
                </a:cubicBezTo>
                <a:cubicBezTo>
                  <a:pt x="3001" y="10335"/>
                  <a:pt x="2793" y="10257"/>
                  <a:pt x="2628" y="10140"/>
                </a:cubicBezTo>
                <a:cubicBezTo>
                  <a:pt x="2689" y="9802"/>
                  <a:pt x="2879" y="9691"/>
                  <a:pt x="2983" y="9425"/>
                </a:cubicBezTo>
                <a:cubicBezTo>
                  <a:pt x="2989" y="9399"/>
                  <a:pt x="3019" y="9281"/>
                  <a:pt x="3013" y="9360"/>
                </a:cubicBezTo>
                <a:cubicBezTo>
                  <a:pt x="2977" y="9600"/>
                  <a:pt x="2842" y="9769"/>
                  <a:pt x="2787" y="9919"/>
                </a:cubicBezTo>
                <a:cubicBezTo>
                  <a:pt x="2977" y="9802"/>
                  <a:pt x="3007" y="9516"/>
                  <a:pt x="3062" y="9255"/>
                </a:cubicBezTo>
                <a:cubicBezTo>
                  <a:pt x="3172" y="8768"/>
                  <a:pt x="3465" y="8592"/>
                  <a:pt x="3844" y="8468"/>
                </a:cubicBezTo>
                <a:cubicBezTo>
                  <a:pt x="3453" y="8494"/>
                  <a:pt x="3160" y="8690"/>
                  <a:pt x="3050" y="9197"/>
                </a:cubicBezTo>
                <a:cubicBezTo>
                  <a:pt x="3019" y="9080"/>
                  <a:pt x="3062" y="8924"/>
                  <a:pt x="3087" y="8768"/>
                </a:cubicBezTo>
                <a:cubicBezTo>
                  <a:pt x="3575" y="8273"/>
                  <a:pt x="4333" y="8228"/>
                  <a:pt x="5066" y="8130"/>
                </a:cubicBezTo>
                <a:close/>
                <a:moveTo>
                  <a:pt x="10468" y="8078"/>
                </a:moveTo>
                <a:cubicBezTo>
                  <a:pt x="10382" y="8098"/>
                  <a:pt x="10309" y="8137"/>
                  <a:pt x="10242" y="8189"/>
                </a:cubicBezTo>
                <a:cubicBezTo>
                  <a:pt x="10260" y="8202"/>
                  <a:pt x="10285" y="8208"/>
                  <a:pt x="10297" y="8221"/>
                </a:cubicBezTo>
                <a:cubicBezTo>
                  <a:pt x="10285" y="8228"/>
                  <a:pt x="10242" y="8228"/>
                  <a:pt x="10260" y="8254"/>
                </a:cubicBezTo>
                <a:cubicBezTo>
                  <a:pt x="10260" y="8254"/>
                  <a:pt x="10266" y="8260"/>
                  <a:pt x="10266" y="8267"/>
                </a:cubicBezTo>
                <a:cubicBezTo>
                  <a:pt x="10278" y="8254"/>
                  <a:pt x="10291" y="8247"/>
                  <a:pt x="10303" y="8234"/>
                </a:cubicBezTo>
                <a:cubicBezTo>
                  <a:pt x="10297" y="8228"/>
                  <a:pt x="10297" y="8228"/>
                  <a:pt x="10297" y="8221"/>
                </a:cubicBezTo>
                <a:cubicBezTo>
                  <a:pt x="10315" y="8208"/>
                  <a:pt x="10358" y="8163"/>
                  <a:pt x="10376" y="8169"/>
                </a:cubicBezTo>
                <a:cubicBezTo>
                  <a:pt x="10407" y="8143"/>
                  <a:pt x="10437" y="8111"/>
                  <a:pt x="10468" y="8078"/>
                </a:cubicBezTo>
                <a:close/>
                <a:moveTo>
                  <a:pt x="16703" y="8067"/>
                </a:moveTo>
                <a:cubicBezTo>
                  <a:pt x="16710" y="8072"/>
                  <a:pt x="16713" y="8082"/>
                  <a:pt x="16707" y="8091"/>
                </a:cubicBezTo>
                <a:cubicBezTo>
                  <a:pt x="16664" y="8130"/>
                  <a:pt x="16603" y="8163"/>
                  <a:pt x="16529" y="8182"/>
                </a:cubicBezTo>
                <a:cubicBezTo>
                  <a:pt x="16560" y="8137"/>
                  <a:pt x="16627" y="8104"/>
                  <a:pt x="16676" y="8072"/>
                </a:cubicBezTo>
                <a:cubicBezTo>
                  <a:pt x="16685" y="8062"/>
                  <a:pt x="16696" y="8062"/>
                  <a:pt x="16703" y="8067"/>
                </a:cubicBezTo>
                <a:close/>
                <a:moveTo>
                  <a:pt x="7981" y="8059"/>
                </a:moveTo>
                <a:cubicBezTo>
                  <a:pt x="8005" y="8059"/>
                  <a:pt x="7999" y="8085"/>
                  <a:pt x="7993" y="8111"/>
                </a:cubicBezTo>
                <a:cubicBezTo>
                  <a:pt x="7981" y="8098"/>
                  <a:pt x="7963" y="8091"/>
                  <a:pt x="7950" y="8085"/>
                </a:cubicBezTo>
                <a:cubicBezTo>
                  <a:pt x="7944" y="8085"/>
                  <a:pt x="7944" y="8085"/>
                  <a:pt x="7944" y="8078"/>
                </a:cubicBezTo>
                <a:cubicBezTo>
                  <a:pt x="7963" y="8065"/>
                  <a:pt x="7963" y="8059"/>
                  <a:pt x="7981" y="8059"/>
                </a:cubicBezTo>
                <a:close/>
                <a:moveTo>
                  <a:pt x="1261" y="8005"/>
                </a:moveTo>
                <a:cubicBezTo>
                  <a:pt x="995" y="8024"/>
                  <a:pt x="765" y="8101"/>
                  <a:pt x="545" y="8189"/>
                </a:cubicBezTo>
                <a:cubicBezTo>
                  <a:pt x="826" y="8124"/>
                  <a:pt x="1199" y="8046"/>
                  <a:pt x="1541" y="8007"/>
                </a:cubicBezTo>
                <a:cubicBezTo>
                  <a:pt x="1443" y="7998"/>
                  <a:pt x="1350" y="7998"/>
                  <a:pt x="1261" y="8005"/>
                </a:cubicBezTo>
                <a:close/>
                <a:moveTo>
                  <a:pt x="8311" y="7974"/>
                </a:moveTo>
                <a:cubicBezTo>
                  <a:pt x="8366" y="8046"/>
                  <a:pt x="8421" y="8111"/>
                  <a:pt x="8476" y="8176"/>
                </a:cubicBezTo>
                <a:cubicBezTo>
                  <a:pt x="8421" y="8124"/>
                  <a:pt x="8372" y="8072"/>
                  <a:pt x="8317" y="8013"/>
                </a:cubicBezTo>
                <a:cubicBezTo>
                  <a:pt x="8317" y="8000"/>
                  <a:pt x="8311" y="7987"/>
                  <a:pt x="8311" y="7974"/>
                </a:cubicBezTo>
                <a:close/>
                <a:moveTo>
                  <a:pt x="709" y="7952"/>
                </a:moveTo>
                <a:cubicBezTo>
                  <a:pt x="523" y="7961"/>
                  <a:pt x="352" y="7997"/>
                  <a:pt x="251" y="8104"/>
                </a:cubicBezTo>
                <a:cubicBezTo>
                  <a:pt x="459" y="8052"/>
                  <a:pt x="667" y="7994"/>
                  <a:pt x="893" y="7968"/>
                </a:cubicBezTo>
                <a:cubicBezTo>
                  <a:pt x="661" y="8033"/>
                  <a:pt x="435" y="8104"/>
                  <a:pt x="258" y="8254"/>
                </a:cubicBezTo>
                <a:cubicBezTo>
                  <a:pt x="551" y="8169"/>
                  <a:pt x="881" y="7994"/>
                  <a:pt x="1253" y="7961"/>
                </a:cubicBezTo>
                <a:cubicBezTo>
                  <a:pt x="1095" y="7961"/>
                  <a:pt x="895" y="7943"/>
                  <a:pt x="709" y="7952"/>
                </a:cubicBezTo>
                <a:close/>
                <a:moveTo>
                  <a:pt x="11122" y="7948"/>
                </a:moveTo>
                <a:cubicBezTo>
                  <a:pt x="11067" y="7994"/>
                  <a:pt x="11006" y="8033"/>
                  <a:pt x="10944" y="8078"/>
                </a:cubicBezTo>
                <a:cubicBezTo>
                  <a:pt x="10963" y="8078"/>
                  <a:pt x="10975" y="8078"/>
                  <a:pt x="10987" y="8078"/>
                </a:cubicBezTo>
                <a:cubicBezTo>
                  <a:pt x="11024" y="8072"/>
                  <a:pt x="11079" y="8020"/>
                  <a:pt x="11103" y="8013"/>
                </a:cubicBezTo>
                <a:cubicBezTo>
                  <a:pt x="11109" y="8007"/>
                  <a:pt x="11109" y="8000"/>
                  <a:pt x="11116" y="7987"/>
                </a:cubicBezTo>
                <a:cubicBezTo>
                  <a:pt x="11097" y="7994"/>
                  <a:pt x="11085" y="8000"/>
                  <a:pt x="11067" y="8007"/>
                </a:cubicBezTo>
                <a:cubicBezTo>
                  <a:pt x="11091" y="8000"/>
                  <a:pt x="11103" y="7968"/>
                  <a:pt x="11122" y="7948"/>
                </a:cubicBezTo>
                <a:close/>
                <a:moveTo>
                  <a:pt x="11317" y="7877"/>
                </a:moveTo>
                <a:cubicBezTo>
                  <a:pt x="11281" y="7896"/>
                  <a:pt x="11250" y="7916"/>
                  <a:pt x="11213" y="7935"/>
                </a:cubicBezTo>
                <a:cubicBezTo>
                  <a:pt x="11250" y="7955"/>
                  <a:pt x="11281" y="7968"/>
                  <a:pt x="11299" y="7935"/>
                </a:cubicBezTo>
                <a:cubicBezTo>
                  <a:pt x="11305" y="7922"/>
                  <a:pt x="11311" y="7903"/>
                  <a:pt x="11317" y="7877"/>
                </a:cubicBezTo>
                <a:close/>
                <a:moveTo>
                  <a:pt x="7767" y="7857"/>
                </a:moveTo>
                <a:lnTo>
                  <a:pt x="7785" y="7877"/>
                </a:lnTo>
                <a:lnTo>
                  <a:pt x="7798" y="7916"/>
                </a:lnTo>
                <a:lnTo>
                  <a:pt x="7785" y="7942"/>
                </a:lnTo>
                <a:lnTo>
                  <a:pt x="7767" y="7955"/>
                </a:lnTo>
                <a:lnTo>
                  <a:pt x="7779" y="7974"/>
                </a:lnTo>
                <a:lnTo>
                  <a:pt x="7724" y="7987"/>
                </a:lnTo>
                <a:lnTo>
                  <a:pt x="7706" y="7948"/>
                </a:lnTo>
                <a:lnTo>
                  <a:pt x="7706" y="7929"/>
                </a:lnTo>
                <a:lnTo>
                  <a:pt x="7694" y="7929"/>
                </a:lnTo>
                <a:lnTo>
                  <a:pt x="7694" y="7909"/>
                </a:lnTo>
                <a:cubicBezTo>
                  <a:pt x="7706" y="7922"/>
                  <a:pt x="7724" y="7929"/>
                  <a:pt x="7737" y="7935"/>
                </a:cubicBezTo>
                <a:cubicBezTo>
                  <a:pt x="7724" y="7922"/>
                  <a:pt x="7712" y="7903"/>
                  <a:pt x="7700" y="7890"/>
                </a:cubicBezTo>
                <a:lnTo>
                  <a:pt x="7706" y="7870"/>
                </a:lnTo>
                <a:lnTo>
                  <a:pt x="7737" y="7864"/>
                </a:lnTo>
                <a:cubicBezTo>
                  <a:pt x="7761" y="7864"/>
                  <a:pt x="7743" y="7870"/>
                  <a:pt x="7767" y="7857"/>
                </a:cubicBezTo>
                <a:close/>
                <a:moveTo>
                  <a:pt x="7376" y="7688"/>
                </a:moveTo>
                <a:lnTo>
                  <a:pt x="7376" y="7721"/>
                </a:lnTo>
                <a:lnTo>
                  <a:pt x="7358" y="7701"/>
                </a:lnTo>
                <a:close/>
                <a:moveTo>
                  <a:pt x="8109" y="7681"/>
                </a:moveTo>
                <a:cubicBezTo>
                  <a:pt x="8115" y="7688"/>
                  <a:pt x="8115" y="7695"/>
                  <a:pt x="8115" y="7701"/>
                </a:cubicBezTo>
                <a:lnTo>
                  <a:pt x="8109" y="7701"/>
                </a:lnTo>
                <a:lnTo>
                  <a:pt x="8103" y="7688"/>
                </a:lnTo>
                <a:close/>
                <a:moveTo>
                  <a:pt x="7407" y="7675"/>
                </a:moveTo>
                <a:lnTo>
                  <a:pt x="7437" y="7675"/>
                </a:lnTo>
                <a:lnTo>
                  <a:pt x="7419" y="7695"/>
                </a:lnTo>
                <a:close/>
                <a:moveTo>
                  <a:pt x="8067" y="7662"/>
                </a:moveTo>
                <a:lnTo>
                  <a:pt x="8085" y="7682"/>
                </a:lnTo>
                <a:lnTo>
                  <a:pt x="8054" y="7682"/>
                </a:lnTo>
                <a:close/>
                <a:moveTo>
                  <a:pt x="15796" y="7649"/>
                </a:moveTo>
                <a:cubicBezTo>
                  <a:pt x="15796" y="7649"/>
                  <a:pt x="15790" y="7649"/>
                  <a:pt x="15790" y="7656"/>
                </a:cubicBezTo>
                <a:cubicBezTo>
                  <a:pt x="15796" y="7656"/>
                  <a:pt x="15802" y="7649"/>
                  <a:pt x="15808" y="7649"/>
                </a:cubicBezTo>
                <a:cubicBezTo>
                  <a:pt x="15808" y="7649"/>
                  <a:pt x="15802" y="7649"/>
                  <a:pt x="15796" y="7649"/>
                </a:cubicBezTo>
                <a:close/>
                <a:moveTo>
                  <a:pt x="7877" y="7636"/>
                </a:moveTo>
                <a:cubicBezTo>
                  <a:pt x="8036" y="7864"/>
                  <a:pt x="8219" y="8072"/>
                  <a:pt x="8445" y="8254"/>
                </a:cubicBezTo>
                <a:cubicBezTo>
                  <a:pt x="8176" y="8111"/>
                  <a:pt x="7999" y="7844"/>
                  <a:pt x="7877" y="7636"/>
                </a:cubicBezTo>
                <a:close/>
                <a:moveTo>
                  <a:pt x="7541" y="7636"/>
                </a:moveTo>
                <a:cubicBezTo>
                  <a:pt x="7565" y="7649"/>
                  <a:pt x="7553" y="7636"/>
                  <a:pt x="7559" y="7662"/>
                </a:cubicBezTo>
                <a:lnTo>
                  <a:pt x="7541" y="7662"/>
                </a:lnTo>
                <a:close/>
                <a:moveTo>
                  <a:pt x="19853" y="7627"/>
                </a:moveTo>
                <a:cubicBezTo>
                  <a:pt x="19901" y="7626"/>
                  <a:pt x="19947" y="7626"/>
                  <a:pt x="19988" y="7630"/>
                </a:cubicBezTo>
                <a:lnTo>
                  <a:pt x="19438" y="7701"/>
                </a:lnTo>
                <a:cubicBezTo>
                  <a:pt x="19438" y="7701"/>
                  <a:pt x="19413" y="7688"/>
                  <a:pt x="19395" y="7682"/>
                </a:cubicBezTo>
                <a:cubicBezTo>
                  <a:pt x="19542" y="7652"/>
                  <a:pt x="19709" y="7630"/>
                  <a:pt x="19853" y="7627"/>
                </a:cubicBezTo>
                <a:close/>
                <a:moveTo>
                  <a:pt x="17281" y="7610"/>
                </a:moveTo>
                <a:cubicBezTo>
                  <a:pt x="17305" y="7604"/>
                  <a:pt x="17318" y="7662"/>
                  <a:pt x="17269" y="7656"/>
                </a:cubicBezTo>
                <a:cubicBezTo>
                  <a:pt x="17208" y="7649"/>
                  <a:pt x="17104" y="7675"/>
                  <a:pt x="17006" y="7695"/>
                </a:cubicBezTo>
                <a:cubicBezTo>
                  <a:pt x="16988" y="7695"/>
                  <a:pt x="16957" y="7669"/>
                  <a:pt x="16945" y="7662"/>
                </a:cubicBezTo>
                <a:close/>
                <a:moveTo>
                  <a:pt x="20128" y="7597"/>
                </a:moveTo>
                <a:cubicBezTo>
                  <a:pt x="20141" y="7617"/>
                  <a:pt x="20122" y="7669"/>
                  <a:pt x="20092" y="7656"/>
                </a:cubicBezTo>
                <a:cubicBezTo>
                  <a:pt x="20067" y="7643"/>
                  <a:pt x="20031" y="7649"/>
                  <a:pt x="20000" y="7630"/>
                </a:cubicBezTo>
                <a:cubicBezTo>
                  <a:pt x="20031" y="7597"/>
                  <a:pt x="20092" y="7604"/>
                  <a:pt x="20128" y="7597"/>
                </a:cubicBezTo>
                <a:close/>
                <a:moveTo>
                  <a:pt x="7132" y="7551"/>
                </a:moveTo>
                <a:cubicBezTo>
                  <a:pt x="7156" y="7551"/>
                  <a:pt x="7138" y="7584"/>
                  <a:pt x="7150" y="7603"/>
                </a:cubicBezTo>
                <a:cubicBezTo>
                  <a:pt x="7132" y="7616"/>
                  <a:pt x="7119" y="7642"/>
                  <a:pt x="7095" y="7642"/>
                </a:cubicBezTo>
                <a:cubicBezTo>
                  <a:pt x="7089" y="7642"/>
                  <a:pt x="7071" y="7629"/>
                  <a:pt x="7064" y="7623"/>
                </a:cubicBezTo>
                <a:cubicBezTo>
                  <a:pt x="7077" y="7603"/>
                  <a:pt x="7077" y="7623"/>
                  <a:pt x="7064" y="7597"/>
                </a:cubicBezTo>
                <a:cubicBezTo>
                  <a:pt x="7095" y="7571"/>
                  <a:pt x="7077" y="7603"/>
                  <a:pt x="7083" y="7558"/>
                </a:cubicBezTo>
                <a:lnTo>
                  <a:pt x="7101" y="7571"/>
                </a:lnTo>
                <a:cubicBezTo>
                  <a:pt x="7113" y="7558"/>
                  <a:pt x="7107" y="7551"/>
                  <a:pt x="7132" y="7551"/>
                </a:cubicBezTo>
                <a:close/>
                <a:moveTo>
                  <a:pt x="6942" y="7512"/>
                </a:moveTo>
                <a:lnTo>
                  <a:pt x="6961" y="7532"/>
                </a:lnTo>
                <a:lnTo>
                  <a:pt x="6942" y="7545"/>
                </a:lnTo>
                <a:lnTo>
                  <a:pt x="6936" y="7532"/>
                </a:lnTo>
                <a:close/>
                <a:moveTo>
                  <a:pt x="7419" y="7480"/>
                </a:moveTo>
                <a:lnTo>
                  <a:pt x="7437" y="7499"/>
                </a:lnTo>
                <a:lnTo>
                  <a:pt x="7407" y="7499"/>
                </a:lnTo>
                <a:close/>
                <a:moveTo>
                  <a:pt x="16163" y="7467"/>
                </a:moveTo>
                <a:cubicBezTo>
                  <a:pt x="16047" y="7630"/>
                  <a:pt x="15912" y="7773"/>
                  <a:pt x="15753" y="7864"/>
                </a:cubicBezTo>
                <a:cubicBezTo>
                  <a:pt x="15943" y="7838"/>
                  <a:pt x="16126" y="7805"/>
                  <a:pt x="16340" y="7740"/>
                </a:cubicBezTo>
                <a:cubicBezTo>
                  <a:pt x="16352" y="7662"/>
                  <a:pt x="16444" y="7695"/>
                  <a:pt x="16456" y="7630"/>
                </a:cubicBezTo>
                <a:cubicBezTo>
                  <a:pt x="16432" y="7617"/>
                  <a:pt x="16407" y="7610"/>
                  <a:pt x="16401" y="7584"/>
                </a:cubicBezTo>
                <a:cubicBezTo>
                  <a:pt x="16419" y="7584"/>
                  <a:pt x="16462" y="7545"/>
                  <a:pt x="16438" y="7552"/>
                </a:cubicBezTo>
                <a:cubicBezTo>
                  <a:pt x="16352" y="7565"/>
                  <a:pt x="16267" y="7571"/>
                  <a:pt x="16175" y="7597"/>
                </a:cubicBezTo>
                <a:cubicBezTo>
                  <a:pt x="16150" y="7604"/>
                  <a:pt x="16138" y="7565"/>
                  <a:pt x="16157" y="7552"/>
                </a:cubicBezTo>
                <a:cubicBezTo>
                  <a:pt x="16187" y="7532"/>
                  <a:pt x="16224" y="7545"/>
                  <a:pt x="16260" y="7526"/>
                </a:cubicBezTo>
                <a:cubicBezTo>
                  <a:pt x="16230" y="7506"/>
                  <a:pt x="16199" y="7493"/>
                  <a:pt x="16163" y="7467"/>
                </a:cubicBezTo>
                <a:close/>
                <a:moveTo>
                  <a:pt x="6453" y="7447"/>
                </a:moveTo>
                <a:lnTo>
                  <a:pt x="6453" y="7460"/>
                </a:lnTo>
                <a:lnTo>
                  <a:pt x="6435" y="7460"/>
                </a:lnTo>
                <a:close/>
                <a:moveTo>
                  <a:pt x="11806" y="7434"/>
                </a:moveTo>
                <a:cubicBezTo>
                  <a:pt x="11427" y="7578"/>
                  <a:pt x="11048" y="7786"/>
                  <a:pt x="10694" y="8033"/>
                </a:cubicBezTo>
                <a:cubicBezTo>
                  <a:pt x="10749" y="8033"/>
                  <a:pt x="10804" y="8046"/>
                  <a:pt x="10853" y="8059"/>
                </a:cubicBezTo>
                <a:cubicBezTo>
                  <a:pt x="11012" y="7955"/>
                  <a:pt x="11177" y="7851"/>
                  <a:pt x="11342" y="7747"/>
                </a:cubicBezTo>
                <a:cubicBezTo>
                  <a:pt x="11348" y="7734"/>
                  <a:pt x="11348" y="7721"/>
                  <a:pt x="11354" y="7714"/>
                </a:cubicBezTo>
                <a:cubicBezTo>
                  <a:pt x="11378" y="7688"/>
                  <a:pt x="11409" y="7688"/>
                  <a:pt x="11433" y="7688"/>
                </a:cubicBezTo>
                <a:cubicBezTo>
                  <a:pt x="11464" y="7669"/>
                  <a:pt x="11488" y="7649"/>
                  <a:pt x="11519" y="7630"/>
                </a:cubicBezTo>
                <a:cubicBezTo>
                  <a:pt x="11537" y="7617"/>
                  <a:pt x="11549" y="7604"/>
                  <a:pt x="11568" y="7597"/>
                </a:cubicBezTo>
                <a:cubicBezTo>
                  <a:pt x="11647" y="7545"/>
                  <a:pt x="11727" y="7493"/>
                  <a:pt x="11806" y="7434"/>
                </a:cubicBezTo>
                <a:close/>
                <a:moveTo>
                  <a:pt x="12160" y="7428"/>
                </a:moveTo>
                <a:cubicBezTo>
                  <a:pt x="12038" y="7480"/>
                  <a:pt x="11916" y="7532"/>
                  <a:pt x="11794" y="7584"/>
                </a:cubicBezTo>
                <a:cubicBezTo>
                  <a:pt x="11794" y="7584"/>
                  <a:pt x="11794" y="7591"/>
                  <a:pt x="11794" y="7591"/>
                </a:cubicBezTo>
                <a:cubicBezTo>
                  <a:pt x="11788" y="7630"/>
                  <a:pt x="11751" y="7662"/>
                  <a:pt x="11751" y="7695"/>
                </a:cubicBezTo>
                <a:cubicBezTo>
                  <a:pt x="11904" y="7617"/>
                  <a:pt x="12063" y="7539"/>
                  <a:pt x="12228" y="7473"/>
                </a:cubicBezTo>
                <a:cubicBezTo>
                  <a:pt x="12228" y="7473"/>
                  <a:pt x="12222" y="7473"/>
                  <a:pt x="12222" y="7473"/>
                </a:cubicBezTo>
                <a:cubicBezTo>
                  <a:pt x="12203" y="7460"/>
                  <a:pt x="12179" y="7441"/>
                  <a:pt x="12160" y="7428"/>
                </a:cubicBezTo>
                <a:close/>
                <a:moveTo>
                  <a:pt x="6734" y="7408"/>
                </a:moveTo>
                <a:lnTo>
                  <a:pt x="6753" y="7421"/>
                </a:lnTo>
                <a:lnTo>
                  <a:pt x="6734" y="7434"/>
                </a:lnTo>
                <a:lnTo>
                  <a:pt x="6722" y="7428"/>
                </a:lnTo>
                <a:close/>
                <a:moveTo>
                  <a:pt x="7926" y="7376"/>
                </a:moveTo>
                <a:lnTo>
                  <a:pt x="7944" y="7382"/>
                </a:lnTo>
                <a:cubicBezTo>
                  <a:pt x="7944" y="7389"/>
                  <a:pt x="7950" y="7395"/>
                  <a:pt x="7950" y="7402"/>
                </a:cubicBezTo>
                <a:cubicBezTo>
                  <a:pt x="7950" y="7408"/>
                  <a:pt x="7950" y="7402"/>
                  <a:pt x="7938" y="7402"/>
                </a:cubicBezTo>
                <a:close/>
                <a:moveTo>
                  <a:pt x="7504" y="7363"/>
                </a:moveTo>
                <a:lnTo>
                  <a:pt x="7523" y="7376"/>
                </a:lnTo>
                <a:lnTo>
                  <a:pt x="7504" y="7389"/>
                </a:lnTo>
                <a:close/>
                <a:moveTo>
                  <a:pt x="7706" y="7363"/>
                </a:moveTo>
                <a:lnTo>
                  <a:pt x="7724" y="7363"/>
                </a:lnTo>
                <a:lnTo>
                  <a:pt x="7706" y="7382"/>
                </a:lnTo>
                <a:close/>
                <a:moveTo>
                  <a:pt x="16120" y="7337"/>
                </a:moveTo>
                <a:cubicBezTo>
                  <a:pt x="16108" y="7343"/>
                  <a:pt x="16089" y="7356"/>
                  <a:pt x="16071" y="7363"/>
                </a:cubicBezTo>
                <a:cubicBezTo>
                  <a:pt x="16108" y="7382"/>
                  <a:pt x="16144" y="7408"/>
                  <a:pt x="16175" y="7441"/>
                </a:cubicBezTo>
                <a:cubicBezTo>
                  <a:pt x="16175" y="7441"/>
                  <a:pt x="16169" y="7447"/>
                  <a:pt x="16169" y="7447"/>
                </a:cubicBezTo>
                <a:cubicBezTo>
                  <a:pt x="16267" y="7421"/>
                  <a:pt x="16364" y="7434"/>
                  <a:pt x="16456" y="7382"/>
                </a:cubicBezTo>
                <a:cubicBezTo>
                  <a:pt x="16456" y="7382"/>
                  <a:pt x="16450" y="7369"/>
                  <a:pt x="16432" y="7356"/>
                </a:cubicBezTo>
                <a:cubicBezTo>
                  <a:pt x="16334" y="7415"/>
                  <a:pt x="16230" y="7389"/>
                  <a:pt x="16120" y="7337"/>
                </a:cubicBezTo>
                <a:close/>
                <a:moveTo>
                  <a:pt x="5042" y="7330"/>
                </a:moveTo>
                <a:lnTo>
                  <a:pt x="5037" y="7331"/>
                </a:lnTo>
                <a:lnTo>
                  <a:pt x="5036" y="7330"/>
                </a:lnTo>
                <a:close/>
                <a:moveTo>
                  <a:pt x="7474" y="7291"/>
                </a:moveTo>
                <a:lnTo>
                  <a:pt x="7486" y="7304"/>
                </a:lnTo>
                <a:lnTo>
                  <a:pt x="7468" y="7317"/>
                </a:lnTo>
                <a:lnTo>
                  <a:pt x="7455" y="7304"/>
                </a:lnTo>
                <a:close/>
                <a:moveTo>
                  <a:pt x="6796" y="7278"/>
                </a:moveTo>
                <a:lnTo>
                  <a:pt x="6820" y="7285"/>
                </a:lnTo>
                <a:lnTo>
                  <a:pt x="6802" y="7298"/>
                </a:lnTo>
                <a:close/>
                <a:moveTo>
                  <a:pt x="7229" y="7278"/>
                </a:moveTo>
                <a:lnTo>
                  <a:pt x="7248" y="7298"/>
                </a:lnTo>
                <a:lnTo>
                  <a:pt x="7229" y="7298"/>
                </a:lnTo>
                <a:close/>
                <a:moveTo>
                  <a:pt x="7859" y="7272"/>
                </a:moveTo>
                <a:cubicBezTo>
                  <a:pt x="7871" y="7298"/>
                  <a:pt x="7865" y="7265"/>
                  <a:pt x="7871" y="7298"/>
                </a:cubicBezTo>
                <a:lnTo>
                  <a:pt x="7871" y="7324"/>
                </a:lnTo>
                <a:lnTo>
                  <a:pt x="7902" y="7324"/>
                </a:lnTo>
                <a:cubicBezTo>
                  <a:pt x="7895" y="7343"/>
                  <a:pt x="7895" y="7350"/>
                  <a:pt x="7902" y="7369"/>
                </a:cubicBezTo>
                <a:lnTo>
                  <a:pt x="7853" y="7369"/>
                </a:lnTo>
                <a:lnTo>
                  <a:pt x="7853" y="7324"/>
                </a:lnTo>
                <a:lnTo>
                  <a:pt x="7822" y="7324"/>
                </a:lnTo>
                <a:cubicBezTo>
                  <a:pt x="7828" y="7291"/>
                  <a:pt x="7828" y="7291"/>
                  <a:pt x="7859" y="7272"/>
                </a:cubicBezTo>
                <a:close/>
                <a:moveTo>
                  <a:pt x="7303" y="7259"/>
                </a:moveTo>
                <a:lnTo>
                  <a:pt x="7327" y="7278"/>
                </a:lnTo>
                <a:lnTo>
                  <a:pt x="7303" y="7278"/>
                </a:lnTo>
                <a:close/>
                <a:moveTo>
                  <a:pt x="7614" y="7252"/>
                </a:moveTo>
                <a:lnTo>
                  <a:pt x="7633" y="7252"/>
                </a:lnTo>
                <a:lnTo>
                  <a:pt x="7620" y="7265"/>
                </a:lnTo>
                <a:cubicBezTo>
                  <a:pt x="7614" y="7259"/>
                  <a:pt x="7614" y="7259"/>
                  <a:pt x="7614" y="7252"/>
                </a:cubicBezTo>
                <a:close/>
                <a:moveTo>
                  <a:pt x="6673" y="7239"/>
                </a:moveTo>
                <a:lnTo>
                  <a:pt x="6704" y="7272"/>
                </a:lnTo>
                <a:lnTo>
                  <a:pt x="6673" y="7272"/>
                </a:lnTo>
                <a:close/>
                <a:moveTo>
                  <a:pt x="7437" y="7226"/>
                </a:moveTo>
                <a:lnTo>
                  <a:pt x="7468" y="7239"/>
                </a:lnTo>
                <a:lnTo>
                  <a:pt x="7425" y="7246"/>
                </a:lnTo>
                <a:close/>
                <a:moveTo>
                  <a:pt x="7345" y="7207"/>
                </a:moveTo>
                <a:lnTo>
                  <a:pt x="7364" y="7226"/>
                </a:lnTo>
                <a:lnTo>
                  <a:pt x="7339" y="7226"/>
                </a:lnTo>
                <a:close/>
                <a:moveTo>
                  <a:pt x="7633" y="7194"/>
                </a:moveTo>
                <a:cubicBezTo>
                  <a:pt x="7651" y="7200"/>
                  <a:pt x="7651" y="7200"/>
                  <a:pt x="7651" y="7200"/>
                </a:cubicBezTo>
                <a:cubicBezTo>
                  <a:pt x="7663" y="7233"/>
                  <a:pt x="7682" y="7265"/>
                  <a:pt x="7694" y="7298"/>
                </a:cubicBezTo>
                <a:lnTo>
                  <a:pt x="7688" y="7291"/>
                </a:lnTo>
                <a:lnTo>
                  <a:pt x="7657" y="7311"/>
                </a:lnTo>
                <a:lnTo>
                  <a:pt x="7669" y="7291"/>
                </a:lnTo>
                <a:lnTo>
                  <a:pt x="7639" y="7233"/>
                </a:lnTo>
                <a:lnTo>
                  <a:pt x="7651" y="7213"/>
                </a:lnTo>
                <a:lnTo>
                  <a:pt x="7633" y="7213"/>
                </a:lnTo>
                <a:close/>
                <a:moveTo>
                  <a:pt x="15668" y="7187"/>
                </a:moveTo>
                <a:cubicBezTo>
                  <a:pt x="15656" y="7194"/>
                  <a:pt x="15649" y="7207"/>
                  <a:pt x="15643" y="7220"/>
                </a:cubicBezTo>
                <a:cubicBezTo>
                  <a:pt x="15778" y="7252"/>
                  <a:pt x="15912" y="7285"/>
                  <a:pt x="16022" y="7337"/>
                </a:cubicBezTo>
                <a:cubicBezTo>
                  <a:pt x="16040" y="7330"/>
                  <a:pt x="16053" y="7317"/>
                  <a:pt x="16071" y="7311"/>
                </a:cubicBezTo>
                <a:cubicBezTo>
                  <a:pt x="15949" y="7252"/>
                  <a:pt x="15814" y="7187"/>
                  <a:pt x="15668" y="7187"/>
                </a:cubicBezTo>
                <a:close/>
                <a:moveTo>
                  <a:pt x="7236" y="7181"/>
                </a:moveTo>
                <a:lnTo>
                  <a:pt x="7236" y="7207"/>
                </a:lnTo>
                <a:lnTo>
                  <a:pt x="7217" y="7187"/>
                </a:lnTo>
                <a:close/>
                <a:moveTo>
                  <a:pt x="7199" y="7181"/>
                </a:moveTo>
                <a:lnTo>
                  <a:pt x="7217" y="7187"/>
                </a:lnTo>
                <a:lnTo>
                  <a:pt x="7205" y="7207"/>
                </a:lnTo>
                <a:lnTo>
                  <a:pt x="7187" y="7194"/>
                </a:lnTo>
                <a:close/>
                <a:moveTo>
                  <a:pt x="7278" y="7181"/>
                </a:moveTo>
                <a:lnTo>
                  <a:pt x="7266" y="7207"/>
                </a:lnTo>
                <a:lnTo>
                  <a:pt x="7242" y="7194"/>
                </a:lnTo>
                <a:close/>
                <a:moveTo>
                  <a:pt x="7810" y="7181"/>
                </a:moveTo>
                <a:lnTo>
                  <a:pt x="7828" y="7194"/>
                </a:lnTo>
                <a:lnTo>
                  <a:pt x="7798" y="7220"/>
                </a:lnTo>
                <a:lnTo>
                  <a:pt x="7785" y="7200"/>
                </a:lnTo>
                <a:lnTo>
                  <a:pt x="7810" y="7200"/>
                </a:lnTo>
                <a:close/>
                <a:moveTo>
                  <a:pt x="6594" y="7174"/>
                </a:moveTo>
                <a:lnTo>
                  <a:pt x="6643" y="7187"/>
                </a:lnTo>
                <a:lnTo>
                  <a:pt x="6618" y="7200"/>
                </a:lnTo>
                <a:lnTo>
                  <a:pt x="6637" y="7200"/>
                </a:lnTo>
                <a:lnTo>
                  <a:pt x="6637" y="7226"/>
                </a:lnTo>
                <a:cubicBezTo>
                  <a:pt x="6588" y="7246"/>
                  <a:pt x="6631" y="7259"/>
                  <a:pt x="6569" y="7265"/>
                </a:cubicBezTo>
                <a:lnTo>
                  <a:pt x="6582" y="7246"/>
                </a:lnTo>
                <a:cubicBezTo>
                  <a:pt x="6569" y="7239"/>
                  <a:pt x="6563" y="7239"/>
                  <a:pt x="6563" y="7239"/>
                </a:cubicBezTo>
                <a:cubicBezTo>
                  <a:pt x="6563" y="7239"/>
                  <a:pt x="6557" y="7233"/>
                  <a:pt x="6551" y="7226"/>
                </a:cubicBezTo>
                <a:lnTo>
                  <a:pt x="6563" y="7187"/>
                </a:lnTo>
                <a:close/>
                <a:moveTo>
                  <a:pt x="7071" y="7174"/>
                </a:moveTo>
                <a:cubicBezTo>
                  <a:pt x="7077" y="7207"/>
                  <a:pt x="7083" y="7200"/>
                  <a:pt x="7071" y="7226"/>
                </a:cubicBezTo>
                <a:lnTo>
                  <a:pt x="7046" y="7200"/>
                </a:lnTo>
                <a:close/>
                <a:moveTo>
                  <a:pt x="7382" y="7168"/>
                </a:moveTo>
                <a:cubicBezTo>
                  <a:pt x="7413" y="7174"/>
                  <a:pt x="7400" y="7168"/>
                  <a:pt x="7419" y="7194"/>
                </a:cubicBezTo>
                <a:lnTo>
                  <a:pt x="7407" y="7200"/>
                </a:lnTo>
                <a:cubicBezTo>
                  <a:pt x="7388" y="7181"/>
                  <a:pt x="7388" y="7200"/>
                  <a:pt x="7382" y="7168"/>
                </a:cubicBezTo>
                <a:close/>
                <a:moveTo>
                  <a:pt x="7572" y="7161"/>
                </a:moveTo>
                <a:lnTo>
                  <a:pt x="7590" y="7168"/>
                </a:lnTo>
                <a:lnTo>
                  <a:pt x="7572" y="7181"/>
                </a:lnTo>
                <a:close/>
                <a:moveTo>
                  <a:pt x="7126" y="7161"/>
                </a:moveTo>
                <a:lnTo>
                  <a:pt x="7181" y="7168"/>
                </a:lnTo>
                <a:lnTo>
                  <a:pt x="7174" y="7187"/>
                </a:lnTo>
                <a:cubicBezTo>
                  <a:pt x="7162" y="7174"/>
                  <a:pt x="7150" y="7168"/>
                  <a:pt x="7126" y="7168"/>
                </a:cubicBezTo>
                <a:close/>
                <a:moveTo>
                  <a:pt x="16920" y="7155"/>
                </a:moveTo>
                <a:cubicBezTo>
                  <a:pt x="16945" y="7220"/>
                  <a:pt x="16890" y="7161"/>
                  <a:pt x="16871" y="7187"/>
                </a:cubicBezTo>
                <a:cubicBezTo>
                  <a:pt x="16859" y="7207"/>
                  <a:pt x="16841" y="7213"/>
                  <a:pt x="16816" y="7220"/>
                </a:cubicBezTo>
                <a:cubicBezTo>
                  <a:pt x="16823" y="7213"/>
                  <a:pt x="16829" y="7194"/>
                  <a:pt x="16835" y="7187"/>
                </a:cubicBezTo>
                <a:cubicBezTo>
                  <a:pt x="16853" y="7174"/>
                  <a:pt x="16902" y="7161"/>
                  <a:pt x="16920" y="7155"/>
                </a:cubicBezTo>
                <a:close/>
                <a:moveTo>
                  <a:pt x="7345" y="7148"/>
                </a:moveTo>
                <a:lnTo>
                  <a:pt x="7364" y="7168"/>
                </a:lnTo>
                <a:lnTo>
                  <a:pt x="7339" y="7181"/>
                </a:lnTo>
                <a:close/>
                <a:moveTo>
                  <a:pt x="7627" y="7142"/>
                </a:moveTo>
                <a:lnTo>
                  <a:pt x="7633" y="7155"/>
                </a:lnTo>
                <a:cubicBezTo>
                  <a:pt x="7614" y="7181"/>
                  <a:pt x="7620" y="7161"/>
                  <a:pt x="7614" y="7200"/>
                </a:cubicBezTo>
                <a:cubicBezTo>
                  <a:pt x="7584" y="7187"/>
                  <a:pt x="7590" y="7200"/>
                  <a:pt x="7602" y="7174"/>
                </a:cubicBezTo>
                <a:lnTo>
                  <a:pt x="7590" y="7168"/>
                </a:lnTo>
                <a:close/>
                <a:moveTo>
                  <a:pt x="7278" y="7142"/>
                </a:moveTo>
                <a:lnTo>
                  <a:pt x="7297" y="7161"/>
                </a:lnTo>
                <a:lnTo>
                  <a:pt x="7272" y="7174"/>
                </a:lnTo>
                <a:close/>
                <a:moveTo>
                  <a:pt x="7199" y="7142"/>
                </a:moveTo>
                <a:lnTo>
                  <a:pt x="7248" y="7142"/>
                </a:lnTo>
                <a:lnTo>
                  <a:pt x="7236" y="7161"/>
                </a:lnTo>
                <a:close/>
                <a:moveTo>
                  <a:pt x="6673" y="7135"/>
                </a:moveTo>
                <a:lnTo>
                  <a:pt x="6692" y="7142"/>
                </a:lnTo>
                <a:lnTo>
                  <a:pt x="6686" y="7161"/>
                </a:lnTo>
                <a:lnTo>
                  <a:pt x="6734" y="7161"/>
                </a:lnTo>
                <a:lnTo>
                  <a:pt x="6722" y="7194"/>
                </a:lnTo>
                <a:cubicBezTo>
                  <a:pt x="6716" y="7194"/>
                  <a:pt x="6716" y="7187"/>
                  <a:pt x="6710" y="7187"/>
                </a:cubicBezTo>
                <a:lnTo>
                  <a:pt x="6686" y="7161"/>
                </a:lnTo>
                <a:close/>
                <a:moveTo>
                  <a:pt x="7388" y="7122"/>
                </a:moveTo>
                <a:lnTo>
                  <a:pt x="7400" y="7155"/>
                </a:lnTo>
                <a:lnTo>
                  <a:pt x="7352" y="7142"/>
                </a:lnTo>
                <a:close/>
                <a:moveTo>
                  <a:pt x="7199" y="7122"/>
                </a:moveTo>
                <a:lnTo>
                  <a:pt x="7202" y="7124"/>
                </a:lnTo>
                <a:lnTo>
                  <a:pt x="7193" y="7128"/>
                </a:lnTo>
                <a:lnTo>
                  <a:pt x="7192" y="7124"/>
                </a:lnTo>
                <a:close/>
                <a:moveTo>
                  <a:pt x="7236" y="7122"/>
                </a:moveTo>
                <a:lnTo>
                  <a:pt x="7266" y="7122"/>
                </a:lnTo>
                <a:lnTo>
                  <a:pt x="7248" y="7142"/>
                </a:lnTo>
                <a:close/>
                <a:moveTo>
                  <a:pt x="7755" y="7096"/>
                </a:moveTo>
                <a:lnTo>
                  <a:pt x="7767" y="7115"/>
                </a:lnTo>
                <a:lnTo>
                  <a:pt x="7755" y="7135"/>
                </a:lnTo>
                <a:lnTo>
                  <a:pt x="7718" y="7135"/>
                </a:lnTo>
                <a:cubicBezTo>
                  <a:pt x="7712" y="7128"/>
                  <a:pt x="7712" y="7115"/>
                  <a:pt x="7706" y="7109"/>
                </a:cubicBezTo>
                <a:lnTo>
                  <a:pt x="7737" y="7115"/>
                </a:lnTo>
                <a:close/>
                <a:moveTo>
                  <a:pt x="7599" y="7075"/>
                </a:moveTo>
                <a:lnTo>
                  <a:pt x="7608" y="7096"/>
                </a:lnTo>
                <a:lnTo>
                  <a:pt x="7602" y="7102"/>
                </a:lnTo>
                <a:cubicBezTo>
                  <a:pt x="7596" y="7089"/>
                  <a:pt x="7593" y="7088"/>
                  <a:pt x="7593" y="7086"/>
                </a:cubicBezTo>
                <a:close/>
                <a:moveTo>
                  <a:pt x="6954" y="7070"/>
                </a:moveTo>
                <a:lnTo>
                  <a:pt x="6973" y="7089"/>
                </a:lnTo>
                <a:cubicBezTo>
                  <a:pt x="6997" y="7076"/>
                  <a:pt x="6991" y="7076"/>
                  <a:pt x="6997" y="7115"/>
                </a:cubicBezTo>
                <a:lnTo>
                  <a:pt x="6985" y="7115"/>
                </a:lnTo>
                <a:lnTo>
                  <a:pt x="6985" y="7096"/>
                </a:lnTo>
                <a:lnTo>
                  <a:pt x="6948" y="7102"/>
                </a:lnTo>
                <a:lnTo>
                  <a:pt x="6936" y="7089"/>
                </a:lnTo>
                <a:lnTo>
                  <a:pt x="6954" y="7089"/>
                </a:lnTo>
                <a:close/>
                <a:moveTo>
                  <a:pt x="7595" y="7065"/>
                </a:moveTo>
                <a:lnTo>
                  <a:pt x="7602" y="7070"/>
                </a:lnTo>
                <a:lnTo>
                  <a:pt x="7599" y="7075"/>
                </a:lnTo>
                <a:close/>
                <a:moveTo>
                  <a:pt x="6734" y="7063"/>
                </a:moveTo>
                <a:lnTo>
                  <a:pt x="6747" y="7063"/>
                </a:lnTo>
                <a:cubicBezTo>
                  <a:pt x="6753" y="7063"/>
                  <a:pt x="6759" y="7070"/>
                  <a:pt x="6771" y="7076"/>
                </a:cubicBezTo>
                <a:lnTo>
                  <a:pt x="6734" y="7070"/>
                </a:lnTo>
                <a:close/>
                <a:moveTo>
                  <a:pt x="6844" y="7063"/>
                </a:moveTo>
                <a:lnTo>
                  <a:pt x="6863" y="7063"/>
                </a:lnTo>
                <a:lnTo>
                  <a:pt x="6863" y="7076"/>
                </a:lnTo>
                <a:cubicBezTo>
                  <a:pt x="6857" y="7070"/>
                  <a:pt x="6851" y="7063"/>
                  <a:pt x="6844" y="7063"/>
                </a:cubicBezTo>
                <a:close/>
                <a:moveTo>
                  <a:pt x="7095" y="7057"/>
                </a:moveTo>
                <a:cubicBezTo>
                  <a:pt x="7119" y="7076"/>
                  <a:pt x="7119" y="7063"/>
                  <a:pt x="7126" y="7096"/>
                </a:cubicBezTo>
                <a:lnTo>
                  <a:pt x="7077" y="7096"/>
                </a:lnTo>
                <a:lnTo>
                  <a:pt x="7095" y="7083"/>
                </a:lnTo>
                <a:lnTo>
                  <a:pt x="7095" y="7063"/>
                </a:lnTo>
                <a:close/>
                <a:moveTo>
                  <a:pt x="7064" y="7050"/>
                </a:moveTo>
                <a:lnTo>
                  <a:pt x="7095" y="7063"/>
                </a:lnTo>
                <a:lnTo>
                  <a:pt x="7077" y="7070"/>
                </a:lnTo>
                <a:close/>
                <a:moveTo>
                  <a:pt x="7587" y="7047"/>
                </a:moveTo>
                <a:lnTo>
                  <a:pt x="7595" y="7065"/>
                </a:lnTo>
                <a:lnTo>
                  <a:pt x="7584" y="7057"/>
                </a:lnTo>
                <a:close/>
                <a:moveTo>
                  <a:pt x="6392" y="7044"/>
                </a:moveTo>
                <a:lnTo>
                  <a:pt x="6411" y="7057"/>
                </a:lnTo>
                <a:lnTo>
                  <a:pt x="6386" y="7063"/>
                </a:lnTo>
                <a:close/>
                <a:moveTo>
                  <a:pt x="7572" y="7044"/>
                </a:moveTo>
                <a:lnTo>
                  <a:pt x="7572" y="7070"/>
                </a:lnTo>
                <a:lnTo>
                  <a:pt x="7584" y="7089"/>
                </a:lnTo>
                <a:lnTo>
                  <a:pt x="7584" y="7109"/>
                </a:lnTo>
                <a:cubicBezTo>
                  <a:pt x="7584" y="7135"/>
                  <a:pt x="7565" y="7142"/>
                  <a:pt x="7553" y="7148"/>
                </a:cubicBezTo>
                <a:lnTo>
                  <a:pt x="7547" y="7135"/>
                </a:lnTo>
                <a:lnTo>
                  <a:pt x="7578" y="7102"/>
                </a:lnTo>
                <a:cubicBezTo>
                  <a:pt x="7553" y="7089"/>
                  <a:pt x="7584" y="7089"/>
                  <a:pt x="7547" y="7089"/>
                </a:cubicBezTo>
                <a:cubicBezTo>
                  <a:pt x="7523" y="7089"/>
                  <a:pt x="7517" y="7115"/>
                  <a:pt x="7517" y="7135"/>
                </a:cubicBezTo>
                <a:lnTo>
                  <a:pt x="7535" y="7122"/>
                </a:lnTo>
                <a:cubicBezTo>
                  <a:pt x="7535" y="7161"/>
                  <a:pt x="7535" y="7142"/>
                  <a:pt x="7517" y="7168"/>
                </a:cubicBezTo>
                <a:lnTo>
                  <a:pt x="7498" y="7155"/>
                </a:lnTo>
                <a:lnTo>
                  <a:pt x="7480" y="7174"/>
                </a:lnTo>
                <a:lnTo>
                  <a:pt x="7468" y="7161"/>
                </a:lnTo>
                <a:lnTo>
                  <a:pt x="7486" y="7142"/>
                </a:lnTo>
                <a:lnTo>
                  <a:pt x="7480" y="7128"/>
                </a:lnTo>
                <a:lnTo>
                  <a:pt x="7504" y="7109"/>
                </a:lnTo>
                <a:lnTo>
                  <a:pt x="7492" y="7102"/>
                </a:lnTo>
                <a:lnTo>
                  <a:pt x="7468" y="7122"/>
                </a:lnTo>
                <a:lnTo>
                  <a:pt x="7468" y="7096"/>
                </a:lnTo>
                <a:cubicBezTo>
                  <a:pt x="7437" y="7089"/>
                  <a:pt x="7449" y="7096"/>
                  <a:pt x="7437" y="7076"/>
                </a:cubicBezTo>
                <a:lnTo>
                  <a:pt x="7419" y="7076"/>
                </a:lnTo>
                <a:lnTo>
                  <a:pt x="7431" y="7057"/>
                </a:lnTo>
                <a:cubicBezTo>
                  <a:pt x="7474" y="7070"/>
                  <a:pt x="7431" y="7050"/>
                  <a:pt x="7468" y="7063"/>
                </a:cubicBezTo>
                <a:lnTo>
                  <a:pt x="7486" y="7050"/>
                </a:lnTo>
                <a:lnTo>
                  <a:pt x="7498" y="7057"/>
                </a:lnTo>
                <a:lnTo>
                  <a:pt x="7480" y="7083"/>
                </a:lnTo>
                <a:lnTo>
                  <a:pt x="7510" y="7070"/>
                </a:lnTo>
                <a:cubicBezTo>
                  <a:pt x="7526" y="7076"/>
                  <a:pt x="7532" y="7080"/>
                  <a:pt x="7535" y="7076"/>
                </a:cubicBezTo>
                <a:lnTo>
                  <a:pt x="7540" y="7049"/>
                </a:lnTo>
                <a:lnTo>
                  <a:pt x="7541" y="7050"/>
                </a:lnTo>
                <a:lnTo>
                  <a:pt x="7544" y="7045"/>
                </a:lnTo>
                <a:lnTo>
                  <a:pt x="7559" y="7050"/>
                </a:lnTo>
                <a:close/>
                <a:moveTo>
                  <a:pt x="7484" y="7044"/>
                </a:moveTo>
                <a:lnTo>
                  <a:pt x="7492" y="7044"/>
                </a:lnTo>
                <a:lnTo>
                  <a:pt x="7495" y="7044"/>
                </a:lnTo>
                <a:lnTo>
                  <a:pt x="7486" y="7050"/>
                </a:lnTo>
                <a:close/>
                <a:moveTo>
                  <a:pt x="7583" y="7038"/>
                </a:moveTo>
                <a:lnTo>
                  <a:pt x="7589" y="7041"/>
                </a:lnTo>
                <a:lnTo>
                  <a:pt x="7587" y="7047"/>
                </a:lnTo>
                <a:close/>
                <a:moveTo>
                  <a:pt x="7303" y="7031"/>
                </a:moveTo>
                <a:cubicBezTo>
                  <a:pt x="7315" y="7070"/>
                  <a:pt x="7297" y="7044"/>
                  <a:pt x="7333" y="7057"/>
                </a:cubicBezTo>
                <a:close/>
                <a:moveTo>
                  <a:pt x="7064" y="7018"/>
                </a:moveTo>
                <a:lnTo>
                  <a:pt x="7095" y="7018"/>
                </a:lnTo>
                <a:lnTo>
                  <a:pt x="7077" y="7037"/>
                </a:lnTo>
                <a:close/>
                <a:moveTo>
                  <a:pt x="7437" y="7011"/>
                </a:moveTo>
                <a:lnTo>
                  <a:pt x="7437" y="7044"/>
                </a:lnTo>
                <a:lnTo>
                  <a:pt x="7455" y="7031"/>
                </a:lnTo>
                <a:close/>
                <a:moveTo>
                  <a:pt x="7016" y="6998"/>
                </a:moveTo>
                <a:cubicBezTo>
                  <a:pt x="7034" y="7005"/>
                  <a:pt x="7046" y="6985"/>
                  <a:pt x="7022" y="7031"/>
                </a:cubicBezTo>
                <a:lnTo>
                  <a:pt x="7052" y="7031"/>
                </a:lnTo>
                <a:cubicBezTo>
                  <a:pt x="7034" y="7070"/>
                  <a:pt x="7071" y="7044"/>
                  <a:pt x="7034" y="7070"/>
                </a:cubicBezTo>
                <a:lnTo>
                  <a:pt x="7034" y="7044"/>
                </a:lnTo>
                <a:cubicBezTo>
                  <a:pt x="7028" y="7050"/>
                  <a:pt x="7022" y="7057"/>
                  <a:pt x="7022" y="7057"/>
                </a:cubicBezTo>
                <a:cubicBezTo>
                  <a:pt x="7016" y="7057"/>
                  <a:pt x="7016" y="7057"/>
                  <a:pt x="7003" y="7063"/>
                </a:cubicBezTo>
                <a:lnTo>
                  <a:pt x="7016" y="7044"/>
                </a:lnTo>
                <a:lnTo>
                  <a:pt x="7003" y="7024"/>
                </a:lnTo>
                <a:close/>
                <a:moveTo>
                  <a:pt x="6906" y="6979"/>
                </a:moveTo>
                <a:lnTo>
                  <a:pt x="6924" y="7005"/>
                </a:lnTo>
                <a:lnTo>
                  <a:pt x="6906" y="7018"/>
                </a:lnTo>
                <a:lnTo>
                  <a:pt x="6906" y="6998"/>
                </a:lnTo>
                <a:lnTo>
                  <a:pt x="6881" y="6998"/>
                </a:lnTo>
                <a:close/>
                <a:moveTo>
                  <a:pt x="6924" y="6972"/>
                </a:moveTo>
                <a:lnTo>
                  <a:pt x="6942" y="6985"/>
                </a:lnTo>
                <a:lnTo>
                  <a:pt x="6924" y="6985"/>
                </a:lnTo>
                <a:close/>
                <a:moveTo>
                  <a:pt x="7174" y="6953"/>
                </a:moveTo>
                <a:lnTo>
                  <a:pt x="7193" y="6972"/>
                </a:lnTo>
                <a:lnTo>
                  <a:pt x="7205" y="6992"/>
                </a:lnTo>
                <a:lnTo>
                  <a:pt x="7223" y="6972"/>
                </a:lnTo>
                <a:lnTo>
                  <a:pt x="7193" y="6972"/>
                </a:lnTo>
                <a:lnTo>
                  <a:pt x="7205" y="6953"/>
                </a:lnTo>
                <a:close/>
                <a:moveTo>
                  <a:pt x="6765" y="6953"/>
                </a:moveTo>
                <a:lnTo>
                  <a:pt x="6789" y="6953"/>
                </a:lnTo>
                <a:lnTo>
                  <a:pt x="6789" y="6972"/>
                </a:lnTo>
                <a:close/>
                <a:moveTo>
                  <a:pt x="6893" y="6940"/>
                </a:moveTo>
                <a:lnTo>
                  <a:pt x="6924" y="6972"/>
                </a:lnTo>
                <a:lnTo>
                  <a:pt x="6906" y="6979"/>
                </a:lnTo>
                <a:close/>
                <a:moveTo>
                  <a:pt x="123" y="6927"/>
                </a:moveTo>
                <a:cubicBezTo>
                  <a:pt x="105" y="6920"/>
                  <a:pt x="99" y="6940"/>
                  <a:pt x="80" y="6933"/>
                </a:cubicBezTo>
                <a:cubicBezTo>
                  <a:pt x="99" y="7148"/>
                  <a:pt x="306" y="7226"/>
                  <a:pt x="490" y="7317"/>
                </a:cubicBezTo>
                <a:cubicBezTo>
                  <a:pt x="398" y="7167"/>
                  <a:pt x="129" y="7141"/>
                  <a:pt x="123" y="6927"/>
                </a:cubicBezTo>
                <a:close/>
                <a:moveTo>
                  <a:pt x="6851" y="6925"/>
                </a:moveTo>
                <a:lnTo>
                  <a:pt x="6858" y="6930"/>
                </a:lnTo>
                <a:lnTo>
                  <a:pt x="6857" y="6933"/>
                </a:lnTo>
                <a:close/>
                <a:moveTo>
                  <a:pt x="7083" y="6914"/>
                </a:moveTo>
                <a:lnTo>
                  <a:pt x="7083" y="6953"/>
                </a:lnTo>
                <a:lnTo>
                  <a:pt x="7113" y="6940"/>
                </a:lnTo>
                <a:close/>
                <a:moveTo>
                  <a:pt x="7046" y="6888"/>
                </a:moveTo>
                <a:lnTo>
                  <a:pt x="7046" y="6907"/>
                </a:lnTo>
                <a:lnTo>
                  <a:pt x="7077" y="6901"/>
                </a:lnTo>
                <a:close/>
                <a:moveTo>
                  <a:pt x="6741" y="6875"/>
                </a:moveTo>
                <a:lnTo>
                  <a:pt x="6812" y="6922"/>
                </a:lnTo>
                <a:lnTo>
                  <a:pt x="6814" y="6920"/>
                </a:lnTo>
                <a:cubicBezTo>
                  <a:pt x="6826" y="6927"/>
                  <a:pt x="6844" y="6940"/>
                  <a:pt x="6857" y="6946"/>
                </a:cubicBezTo>
                <a:lnTo>
                  <a:pt x="6844" y="6959"/>
                </a:lnTo>
                <a:cubicBezTo>
                  <a:pt x="6857" y="6985"/>
                  <a:pt x="6869" y="6998"/>
                  <a:pt x="6881" y="7024"/>
                </a:cubicBezTo>
                <a:cubicBezTo>
                  <a:pt x="6857" y="7037"/>
                  <a:pt x="6893" y="7031"/>
                  <a:pt x="6857" y="7037"/>
                </a:cubicBezTo>
                <a:cubicBezTo>
                  <a:pt x="6851" y="7037"/>
                  <a:pt x="6832" y="7024"/>
                  <a:pt x="6826" y="7018"/>
                </a:cubicBezTo>
                <a:lnTo>
                  <a:pt x="6826" y="7044"/>
                </a:lnTo>
                <a:lnTo>
                  <a:pt x="6802" y="7024"/>
                </a:lnTo>
                <a:lnTo>
                  <a:pt x="6802" y="7031"/>
                </a:lnTo>
                <a:cubicBezTo>
                  <a:pt x="6796" y="7024"/>
                  <a:pt x="6789" y="7024"/>
                  <a:pt x="6783" y="7018"/>
                </a:cubicBezTo>
                <a:cubicBezTo>
                  <a:pt x="6796" y="7011"/>
                  <a:pt x="6789" y="7018"/>
                  <a:pt x="6802" y="6998"/>
                </a:cubicBezTo>
                <a:lnTo>
                  <a:pt x="6771" y="6998"/>
                </a:lnTo>
                <a:lnTo>
                  <a:pt x="6771" y="7005"/>
                </a:lnTo>
                <a:cubicBezTo>
                  <a:pt x="6765" y="7005"/>
                  <a:pt x="6759" y="6998"/>
                  <a:pt x="6759" y="6992"/>
                </a:cubicBezTo>
                <a:lnTo>
                  <a:pt x="6767" y="6992"/>
                </a:lnTo>
                <a:lnTo>
                  <a:pt x="6759" y="6979"/>
                </a:lnTo>
                <a:lnTo>
                  <a:pt x="6808" y="6979"/>
                </a:lnTo>
                <a:cubicBezTo>
                  <a:pt x="6789" y="6940"/>
                  <a:pt x="6814" y="6979"/>
                  <a:pt x="6796" y="6940"/>
                </a:cubicBezTo>
                <a:lnTo>
                  <a:pt x="6811" y="6923"/>
                </a:lnTo>
                <a:lnTo>
                  <a:pt x="6789" y="6914"/>
                </a:lnTo>
                <a:lnTo>
                  <a:pt x="6789" y="6933"/>
                </a:lnTo>
                <a:cubicBezTo>
                  <a:pt x="6747" y="6940"/>
                  <a:pt x="6771" y="6933"/>
                  <a:pt x="6741" y="6953"/>
                </a:cubicBezTo>
                <a:lnTo>
                  <a:pt x="6722" y="6933"/>
                </a:lnTo>
                <a:lnTo>
                  <a:pt x="6728" y="6972"/>
                </a:lnTo>
                <a:cubicBezTo>
                  <a:pt x="6704" y="6959"/>
                  <a:pt x="6710" y="6959"/>
                  <a:pt x="6692" y="6933"/>
                </a:cubicBezTo>
                <a:lnTo>
                  <a:pt x="6722" y="6933"/>
                </a:lnTo>
                <a:lnTo>
                  <a:pt x="6740" y="6924"/>
                </a:lnTo>
                <a:cubicBezTo>
                  <a:pt x="6747" y="6924"/>
                  <a:pt x="6756" y="6924"/>
                  <a:pt x="6771" y="6920"/>
                </a:cubicBezTo>
                <a:lnTo>
                  <a:pt x="6734" y="6881"/>
                </a:lnTo>
                <a:close/>
                <a:moveTo>
                  <a:pt x="6790" y="6874"/>
                </a:moveTo>
                <a:lnTo>
                  <a:pt x="6814" y="6894"/>
                </a:lnTo>
                <a:lnTo>
                  <a:pt x="6814" y="6894"/>
                </a:lnTo>
                <a:lnTo>
                  <a:pt x="6789" y="6875"/>
                </a:lnTo>
                <a:close/>
                <a:moveTo>
                  <a:pt x="2256" y="6868"/>
                </a:moveTo>
                <a:cubicBezTo>
                  <a:pt x="2445" y="7070"/>
                  <a:pt x="2781" y="7115"/>
                  <a:pt x="3056" y="7161"/>
                </a:cubicBezTo>
                <a:cubicBezTo>
                  <a:pt x="3496" y="7233"/>
                  <a:pt x="4021" y="7428"/>
                  <a:pt x="4437" y="7298"/>
                </a:cubicBezTo>
                <a:cubicBezTo>
                  <a:pt x="3826" y="7278"/>
                  <a:pt x="2861" y="7148"/>
                  <a:pt x="2256" y="6868"/>
                </a:cubicBezTo>
                <a:close/>
                <a:moveTo>
                  <a:pt x="6930" y="6862"/>
                </a:moveTo>
                <a:lnTo>
                  <a:pt x="6942" y="6881"/>
                </a:lnTo>
                <a:lnTo>
                  <a:pt x="6961" y="6862"/>
                </a:lnTo>
                <a:close/>
                <a:moveTo>
                  <a:pt x="7064" y="6849"/>
                </a:moveTo>
                <a:cubicBezTo>
                  <a:pt x="7022" y="6849"/>
                  <a:pt x="7028" y="6855"/>
                  <a:pt x="7016" y="6875"/>
                </a:cubicBezTo>
                <a:lnTo>
                  <a:pt x="7028" y="6888"/>
                </a:lnTo>
                <a:close/>
                <a:moveTo>
                  <a:pt x="6991" y="6849"/>
                </a:moveTo>
                <a:lnTo>
                  <a:pt x="6973" y="6868"/>
                </a:lnTo>
                <a:lnTo>
                  <a:pt x="6991" y="6868"/>
                </a:lnTo>
                <a:close/>
                <a:moveTo>
                  <a:pt x="6686" y="6849"/>
                </a:moveTo>
                <a:cubicBezTo>
                  <a:pt x="6686" y="6881"/>
                  <a:pt x="6679" y="6875"/>
                  <a:pt x="6667" y="6888"/>
                </a:cubicBezTo>
                <a:lnTo>
                  <a:pt x="6624" y="6875"/>
                </a:lnTo>
                <a:cubicBezTo>
                  <a:pt x="6649" y="6849"/>
                  <a:pt x="6624" y="6862"/>
                  <a:pt x="6673" y="6868"/>
                </a:cubicBezTo>
                <a:cubicBezTo>
                  <a:pt x="6667" y="6842"/>
                  <a:pt x="6655" y="6855"/>
                  <a:pt x="6686" y="6849"/>
                </a:cubicBezTo>
                <a:close/>
                <a:moveTo>
                  <a:pt x="6759" y="6848"/>
                </a:moveTo>
                <a:lnTo>
                  <a:pt x="6759" y="6848"/>
                </a:lnTo>
                <a:lnTo>
                  <a:pt x="6759" y="6849"/>
                </a:lnTo>
                <a:close/>
                <a:moveTo>
                  <a:pt x="13425" y="6842"/>
                </a:moveTo>
                <a:cubicBezTo>
                  <a:pt x="13382" y="6868"/>
                  <a:pt x="13334" y="6888"/>
                  <a:pt x="13291" y="6907"/>
                </a:cubicBezTo>
                <a:cubicBezTo>
                  <a:pt x="13285" y="6933"/>
                  <a:pt x="13285" y="6959"/>
                  <a:pt x="13297" y="6985"/>
                </a:cubicBezTo>
                <a:cubicBezTo>
                  <a:pt x="13303" y="6992"/>
                  <a:pt x="13309" y="7005"/>
                  <a:pt x="13309" y="7011"/>
                </a:cubicBezTo>
                <a:cubicBezTo>
                  <a:pt x="13340" y="6998"/>
                  <a:pt x="13370" y="6979"/>
                  <a:pt x="13401" y="6966"/>
                </a:cubicBezTo>
                <a:cubicBezTo>
                  <a:pt x="13407" y="6920"/>
                  <a:pt x="13419" y="6881"/>
                  <a:pt x="13425" y="6842"/>
                </a:cubicBezTo>
                <a:close/>
                <a:moveTo>
                  <a:pt x="2573" y="6842"/>
                </a:moveTo>
                <a:cubicBezTo>
                  <a:pt x="2891" y="7102"/>
                  <a:pt x="3496" y="7102"/>
                  <a:pt x="3899" y="7115"/>
                </a:cubicBezTo>
                <a:cubicBezTo>
                  <a:pt x="3478" y="6998"/>
                  <a:pt x="2952" y="7031"/>
                  <a:pt x="2573" y="6842"/>
                </a:cubicBezTo>
                <a:close/>
                <a:moveTo>
                  <a:pt x="6331" y="6829"/>
                </a:moveTo>
                <a:lnTo>
                  <a:pt x="6331" y="6849"/>
                </a:lnTo>
                <a:lnTo>
                  <a:pt x="6313" y="6849"/>
                </a:lnTo>
                <a:close/>
                <a:moveTo>
                  <a:pt x="6808" y="6829"/>
                </a:moveTo>
                <a:lnTo>
                  <a:pt x="6790" y="6874"/>
                </a:lnTo>
                <a:lnTo>
                  <a:pt x="6759" y="6848"/>
                </a:lnTo>
                <a:lnTo>
                  <a:pt x="6779" y="6834"/>
                </a:lnTo>
                <a:cubicBezTo>
                  <a:pt x="6782" y="6833"/>
                  <a:pt x="6786" y="6833"/>
                  <a:pt x="6808" y="6829"/>
                </a:cubicBezTo>
                <a:close/>
                <a:moveTo>
                  <a:pt x="17023" y="6819"/>
                </a:moveTo>
                <a:cubicBezTo>
                  <a:pt x="17033" y="6816"/>
                  <a:pt x="17046" y="6820"/>
                  <a:pt x="17055" y="6836"/>
                </a:cubicBezTo>
                <a:cubicBezTo>
                  <a:pt x="17073" y="6855"/>
                  <a:pt x="17061" y="6881"/>
                  <a:pt x="17030" y="6881"/>
                </a:cubicBezTo>
                <a:cubicBezTo>
                  <a:pt x="17006" y="6881"/>
                  <a:pt x="16994" y="6855"/>
                  <a:pt x="17000" y="6836"/>
                </a:cubicBezTo>
                <a:cubicBezTo>
                  <a:pt x="17003" y="6829"/>
                  <a:pt x="17012" y="6821"/>
                  <a:pt x="17023" y="6819"/>
                </a:cubicBezTo>
                <a:close/>
                <a:moveTo>
                  <a:pt x="7089" y="6816"/>
                </a:moveTo>
                <a:lnTo>
                  <a:pt x="7089" y="6836"/>
                </a:lnTo>
                <a:lnTo>
                  <a:pt x="7107" y="6816"/>
                </a:lnTo>
                <a:close/>
                <a:moveTo>
                  <a:pt x="6600" y="6803"/>
                </a:moveTo>
                <a:lnTo>
                  <a:pt x="6618" y="6816"/>
                </a:lnTo>
                <a:lnTo>
                  <a:pt x="6600" y="6836"/>
                </a:lnTo>
                <a:lnTo>
                  <a:pt x="6588" y="6823"/>
                </a:lnTo>
                <a:close/>
                <a:moveTo>
                  <a:pt x="7046" y="6784"/>
                </a:moveTo>
                <a:cubicBezTo>
                  <a:pt x="7052" y="6803"/>
                  <a:pt x="7064" y="6823"/>
                  <a:pt x="7077" y="6829"/>
                </a:cubicBezTo>
                <a:cubicBezTo>
                  <a:pt x="7071" y="6797"/>
                  <a:pt x="7071" y="6803"/>
                  <a:pt x="7046" y="6784"/>
                </a:cubicBezTo>
                <a:close/>
                <a:moveTo>
                  <a:pt x="13437" y="6771"/>
                </a:moveTo>
                <a:cubicBezTo>
                  <a:pt x="13407" y="6790"/>
                  <a:pt x="13364" y="6816"/>
                  <a:pt x="13334" y="6849"/>
                </a:cubicBezTo>
                <a:cubicBezTo>
                  <a:pt x="13364" y="6829"/>
                  <a:pt x="13401" y="6816"/>
                  <a:pt x="13431" y="6797"/>
                </a:cubicBezTo>
                <a:cubicBezTo>
                  <a:pt x="13437" y="6790"/>
                  <a:pt x="13437" y="6784"/>
                  <a:pt x="13437" y="6771"/>
                </a:cubicBezTo>
                <a:close/>
                <a:moveTo>
                  <a:pt x="9069" y="6751"/>
                </a:moveTo>
                <a:cubicBezTo>
                  <a:pt x="9056" y="6751"/>
                  <a:pt x="9050" y="6758"/>
                  <a:pt x="9038" y="6758"/>
                </a:cubicBezTo>
                <a:cubicBezTo>
                  <a:pt x="9026" y="6764"/>
                  <a:pt x="9008" y="6764"/>
                  <a:pt x="8995" y="6758"/>
                </a:cubicBezTo>
                <a:cubicBezTo>
                  <a:pt x="9008" y="6803"/>
                  <a:pt x="9020" y="6849"/>
                  <a:pt x="9032" y="6894"/>
                </a:cubicBezTo>
                <a:cubicBezTo>
                  <a:pt x="9056" y="6862"/>
                  <a:pt x="9001" y="6823"/>
                  <a:pt x="9044" y="6823"/>
                </a:cubicBezTo>
                <a:cubicBezTo>
                  <a:pt x="9062" y="7018"/>
                  <a:pt x="9136" y="7213"/>
                  <a:pt x="9185" y="7382"/>
                </a:cubicBezTo>
                <a:cubicBezTo>
                  <a:pt x="9209" y="7369"/>
                  <a:pt x="9227" y="7376"/>
                  <a:pt x="9246" y="7369"/>
                </a:cubicBezTo>
                <a:cubicBezTo>
                  <a:pt x="9197" y="7233"/>
                  <a:pt x="9185" y="7109"/>
                  <a:pt x="9166" y="6972"/>
                </a:cubicBezTo>
                <a:cubicBezTo>
                  <a:pt x="9130" y="6907"/>
                  <a:pt x="9093" y="6829"/>
                  <a:pt x="9069" y="6751"/>
                </a:cubicBezTo>
                <a:close/>
                <a:moveTo>
                  <a:pt x="6716" y="6751"/>
                </a:moveTo>
                <a:lnTo>
                  <a:pt x="6734" y="6764"/>
                </a:lnTo>
                <a:lnTo>
                  <a:pt x="6704" y="6771"/>
                </a:lnTo>
                <a:close/>
                <a:moveTo>
                  <a:pt x="6453" y="6732"/>
                </a:moveTo>
                <a:lnTo>
                  <a:pt x="6453" y="6758"/>
                </a:lnTo>
                <a:lnTo>
                  <a:pt x="6435" y="6751"/>
                </a:lnTo>
                <a:close/>
                <a:moveTo>
                  <a:pt x="6643" y="6732"/>
                </a:moveTo>
                <a:lnTo>
                  <a:pt x="6661" y="6751"/>
                </a:lnTo>
                <a:lnTo>
                  <a:pt x="6649" y="6758"/>
                </a:lnTo>
                <a:cubicBezTo>
                  <a:pt x="6643" y="6751"/>
                  <a:pt x="6637" y="6751"/>
                  <a:pt x="6631" y="6745"/>
                </a:cubicBezTo>
                <a:close/>
                <a:moveTo>
                  <a:pt x="13682" y="6725"/>
                </a:moveTo>
                <a:cubicBezTo>
                  <a:pt x="13621" y="6751"/>
                  <a:pt x="13560" y="6784"/>
                  <a:pt x="13499" y="6810"/>
                </a:cubicBezTo>
                <a:cubicBezTo>
                  <a:pt x="13499" y="6849"/>
                  <a:pt x="13492" y="6881"/>
                  <a:pt x="13492" y="6920"/>
                </a:cubicBezTo>
                <a:cubicBezTo>
                  <a:pt x="13554" y="6888"/>
                  <a:pt x="13621" y="6862"/>
                  <a:pt x="13682" y="6829"/>
                </a:cubicBezTo>
                <a:cubicBezTo>
                  <a:pt x="13682" y="6797"/>
                  <a:pt x="13682" y="6758"/>
                  <a:pt x="13682" y="6725"/>
                </a:cubicBezTo>
                <a:close/>
                <a:moveTo>
                  <a:pt x="7199" y="6725"/>
                </a:moveTo>
                <a:lnTo>
                  <a:pt x="7181" y="6745"/>
                </a:lnTo>
                <a:lnTo>
                  <a:pt x="7199" y="6745"/>
                </a:lnTo>
                <a:close/>
                <a:moveTo>
                  <a:pt x="6942" y="6719"/>
                </a:moveTo>
                <a:lnTo>
                  <a:pt x="6930" y="6725"/>
                </a:lnTo>
                <a:lnTo>
                  <a:pt x="6948" y="6751"/>
                </a:lnTo>
                <a:lnTo>
                  <a:pt x="6942" y="6764"/>
                </a:lnTo>
                <a:lnTo>
                  <a:pt x="6918" y="6745"/>
                </a:lnTo>
                <a:lnTo>
                  <a:pt x="6899" y="6764"/>
                </a:lnTo>
                <a:lnTo>
                  <a:pt x="6887" y="6758"/>
                </a:lnTo>
                <a:lnTo>
                  <a:pt x="6899" y="6738"/>
                </a:lnTo>
                <a:lnTo>
                  <a:pt x="6869" y="6738"/>
                </a:lnTo>
                <a:cubicBezTo>
                  <a:pt x="6887" y="6777"/>
                  <a:pt x="6863" y="6738"/>
                  <a:pt x="6881" y="6777"/>
                </a:cubicBezTo>
                <a:lnTo>
                  <a:pt x="6899" y="6764"/>
                </a:lnTo>
                <a:lnTo>
                  <a:pt x="6912" y="6784"/>
                </a:lnTo>
                <a:lnTo>
                  <a:pt x="6875" y="6790"/>
                </a:lnTo>
                <a:lnTo>
                  <a:pt x="6875" y="6797"/>
                </a:lnTo>
                <a:lnTo>
                  <a:pt x="6912" y="6803"/>
                </a:lnTo>
                <a:lnTo>
                  <a:pt x="6942" y="6764"/>
                </a:lnTo>
                <a:lnTo>
                  <a:pt x="6952" y="6771"/>
                </a:lnTo>
                <a:lnTo>
                  <a:pt x="6948" y="6777"/>
                </a:lnTo>
                <a:lnTo>
                  <a:pt x="6957" y="6782"/>
                </a:lnTo>
                <a:lnTo>
                  <a:pt x="6930" y="6816"/>
                </a:lnTo>
                <a:lnTo>
                  <a:pt x="6961" y="6816"/>
                </a:lnTo>
                <a:lnTo>
                  <a:pt x="6948" y="6836"/>
                </a:lnTo>
                <a:lnTo>
                  <a:pt x="6979" y="6823"/>
                </a:lnTo>
                <a:lnTo>
                  <a:pt x="7009" y="6829"/>
                </a:lnTo>
                <a:lnTo>
                  <a:pt x="7009" y="6810"/>
                </a:lnTo>
                <a:lnTo>
                  <a:pt x="7040" y="6810"/>
                </a:lnTo>
                <a:lnTo>
                  <a:pt x="7040" y="6803"/>
                </a:lnTo>
                <a:lnTo>
                  <a:pt x="6991" y="6803"/>
                </a:lnTo>
                <a:lnTo>
                  <a:pt x="6957" y="6782"/>
                </a:lnTo>
                <a:lnTo>
                  <a:pt x="6961" y="6777"/>
                </a:lnTo>
                <a:lnTo>
                  <a:pt x="6952" y="6771"/>
                </a:lnTo>
                <a:lnTo>
                  <a:pt x="6967" y="6751"/>
                </a:lnTo>
                <a:cubicBezTo>
                  <a:pt x="6967" y="6732"/>
                  <a:pt x="6954" y="6725"/>
                  <a:pt x="6942" y="6719"/>
                </a:cubicBezTo>
                <a:close/>
                <a:moveTo>
                  <a:pt x="6997" y="6706"/>
                </a:moveTo>
                <a:cubicBezTo>
                  <a:pt x="6979" y="6745"/>
                  <a:pt x="7003" y="6706"/>
                  <a:pt x="6991" y="6738"/>
                </a:cubicBezTo>
                <a:lnTo>
                  <a:pt x="7022" y="6738"/>
                </a:lnTo>
                <a:cubicBezTo>
                  <a:pt x="7009" y="6719"/>
                  <a:pt x="7016" y="6719"/>
                  <a:pt x="7016" y="6719"/>
                </a:cubicBezTo>
                <a:cubicBezTo>
                  <a:pt x="7009" y="6719"/>
                  <a:pt x="7009" y="6712"/>
                  <a:pt x="6997" y="6706"/>
                </a:cubicBezTo>
                <a:close/>
                <a:moveTo>
                  <a:pt x="6759" y="6686"/>
                </a:moveTo>
                <a:cubicBezTo>
                  <a:pt x="6783" y="6693"/>
                  <a:pt x="6765" y="6699"/>
                  <a:pt x="6789" y="6686"/>
                </a:cubicBezTo>
                <a:lnTo>
                  <a:pt x="6777" y="6725"/>
                </a:lnTo>
                <a:cubicBezTo>
                  <a:pt x="6753" y="6712"/>
                  <a:pt x="6777" y="6712"/>
                  <a:pt x="6753" y="6725"/>
                </a:cubicBezTo>
                <a:lnTo>
                  <a:pt x="6722" y="6712"/>
                </a:lnTo>
                <a:cubicBezTo>
                  <a:pt x="6747" y="6680"/>
                  <a:pt x="6728" y="6706"/>
                  <a:pt x="6759" y="6686"/>
                </a:cubicBezTo>
                <a:close/>
                <a:moveTo>
                  <a:pt x="6667" y="6660"/>
                </a:moveTo>
                <a:lnTo>
                  <a:pt x="6667" y="6680"/>
                </a:lnTo>
                <a:lnTo>
                  <a:pt x="6643" y="6680"/>
                </a:lnTo>
                <a:close/>
                <a:moveTo>
                  <a:pt x="6771" y="6660"/>
                </a:moveTo>
                <a:lnTo>
                  <a:pt x="6789" y="6673"/>
                </a:lnTo>
                <a:lnTo>
                  <a:pt x="6759" y="6680"/>
                </a:lnTo>
                <a:close/>
                <a:moveTo>
                  <a:pt x="13651" y="6634"/>
                </a:moveTo>
                <a:cubicBezTo>
                  <a:pt x="13602" y="6660"/>
                  <a:pt x="13554" y="6680"/>
                  <a:pt x="13511" y="6706"/>
                </a:cubicBezTo>
                <a:cubicBezTo>
                  <a:pt x="13511" y="6725"/>
                  <a:pt x="13505" y="6745"/>
                  <a:pt x="13505" y="6764"/>
                </a:cubicBezTo>
                <a:cubicBezTo>
                  <a:pt x="13560" y="6738"/>
                  <a:pt x="13615" y="6706"/>
                  <a:pt x="13670" y="6680"/>
                </a:cubicBezTo>
                <a:cubicBezTo>
                  <a:pt x="13664" y="6667"/>
                  <a:pt x="13657" y="6647"/>
                  <a:pt x="13651" y="6634"/>
                </a:cubicBezTo>
                <a:close/>
                <a:moveTo>
                  <a:pt x="17739" y="6628"/>
                </a:moveTo>
                <a:cubicBezTo>
                  <a:pt x="17690" y="6693"/>
                  <a:pt x="17580" y="6751"/>
                  <a:pt x="17501" y="6816"/>
                </a:cubicBezTo>
                <a:cubicBezTo>
                  <a:pt x="17544" y="6732"/>
                  <a:pt x="17599" y="6712"/>
                  <a:pt x="17648" y="6680"/>
                </a:cubicBezTo>
                <a:cubicBezTo>
                  <a:pt x="17672" y="6660"/>
                  <a:pt x="17696" y="6634"/>
                  <a:pt x="17739" y="6628"/>
                </a:cubicBezTo>
                <a:close/>
                <a:moveTo>
                  <a:pt x="6930" y="6621"/>
                </a:moveTo>
                <a:cubicBezTo>
                  <a:pt x="6948" y="6660"/>
                  <a:pt x="6912" y="6634"/>
                  <a:pt x="6948" y="6660"/>
                </a:cubicBezTo>
                <a:cubicBezTo>
                  <a:pt x="6967" y="6621"/>
                  <a:pt x="6942" y="6660"/>
                  <a:pt x="6961" y="6621"/>
                </a:cubicBezTo>
                <a:close/>
                <a:moveTo>
                  <a:pt x="6851" y="6621"/>
                </a:moveTo>
                <a:lnTo>
                  <a:pt x="6863" y="6660"/>
                </a:lnTo>
                <a:lnTo>
                  <a:pt x="6881" y="6641"/>
                </a:lnTo>
                <a:cubicBezTo>
                  <a:pt x="6869" y="6634"/>
                  <a:pt x="6863" y="6634"/>
                  <a:pt x="6863" y="6634"/>
                </a:cubicBezTo>
                <a:cubicBezTo>
                  <a:pt x="6863" y="6634"/>
                  <a:pt x="6857" y="6628"/>
                  <a:pt x="6851" y="6621"/>
                </a:cubicBezTo>
                <a:close/>
                <a:moveTo>
                  <a:pt x="6142" y="6589"/>
                </a:moveTo>
                <a:lnTo>
                  <a:pt x="6160" y="6595"/>
                </a:lnTo>
                <a:lnTo>
                  <a:pt x="6142" y="6615"/>
                </a:lnTo>
                <a:lnTo>
                  <a:pt x="6136" y="6602"/>
                </a:lnTo>
                <a:close/>
                <a:moveTo>
                  <a:pt x="6773" y="6564"/>
                </a:moveTo>
                <a:cubicBezTo>
                  <a:pt x="6774" y="6561"/>
                  <a:pt x="6774" y="6563"/>
                  <a:pt x="6789" y="6582"/>
                </a:cubicBezTo>
                <a:lnTo>
                  <a:pt x="6741" y="6582"/>
                </a:lnTo>
                <a:lnTo>
                  <a:pt x="6728" y="6621"/>
                </a:lnTo>
                <a:cubicBezTo>
                  <a:pt x="6704" y="6602"/>
                  <a:pt x="6728" y="6602"/>
                  <a:pt x="6686" y="6602"/>
                </a:cubicBezTo>
                <a:cubicBezTo>
                  <a:pt x="6704" y="6576"/>
                  <a:pt x="6679" y="6589"/>
                  <a:pt x="6722" y="6595"/>
                </a:cubicBezTo>
                <a:lnTo>
                  <a:pt x="6722" y="6576"/>
                </a:lnTo>
                <a:lnTo>
                  <a:pt x="6753" y="6576"/>
                </a:lnTo>
                <a:cubicBezTo>
                  <a:pt x="6771" y="6576"/>
                  <a:pt x="6773" y="6567"/>
                  <a:pt x="6773" y="6564"/>
                </a:cubicBezTo>
                <a:close/>
                <a:moveTo>
                  <a:pt x="6600" y="6563"/>
                </a:moveTo>
                <a:lnTo>
                  <a:pt x="6618" y="6563"/>
                </a:lnTo>
                <a:lnTo>
                  <a:pt x="6618" y="6589"/>
                </a:lnTo>
                <a:cubicBezTo>
                  <a:pt x="6618" y="6582"/>
                  <a:pt x="6606" y="6595"/>
                  <a:pt x="6600" y="6563"/>
                </a:cubicBezTo>
                <a:close/>
                <a:moveTo>
                  <a:pt x="13609" y="6556"/>
                </a:moveTo>
                <a:cubicBezTo>
                  <a:pt x="13590" y="6550"/>
                  <a:pt x="13572" y="6550"/>
                  <a:pt x="13554" y="6563"/>
                </a:cubicBezTo>
                <a:cubicBezTo>
                  <a:pt x="13554" y="6569"/>
                  <a:pt x="13541" y="6582"/>
                  <a:pt x="13535" y="6589"/>
                </a:cubicBezTo>
                <a:cubicBezTo>
                  <a:pt x="13560" y="6576"/>
                  <a:pt x="13584" y="6569"/>
                  <a:pt x="13609" y="6556"/>
                </a:cubicBezTo>
                <a:close/>
                <a:moveTo>
                  <a:pt x="6563" y="6550"/>
                </a:moveTo>
                <a:lnTo>
                  <a:pt x="6582" y="6569"/>
                </a:lnTo>
                <a:lnTo>
                  <a:pt x="6557" y="6569"/>
                </a:lnTo>
                <a:close/>
                <a:moveTo>
                  <a:pt x="6704" y="6543"/>
                </a:moveTo>
                <a:lnTo>
                  <a:pt x="6753" y="6543"/>
                </a:lnTo>
                <a:lnTo>
                  <a:pt x="6753" y="6569"/>
                </a:lnTo>
                <a:cubicBezTo>
                  <a:pt x="6710" y="6563"/>
                  <a:pt x="6722" y="6563"/>
                  <a:pt x="6704" y="6543"/>
                </a:cubicBezTo>
                <a:close/>
                <a:moveTo>
                  <a:pt x="18662" y="6537"/>
                </a:moveTo>
                <a:cubicBezTo>
                  <a:pt x="18692" y="6537"/>
                  <a:pt x="18674" y="6563"/>
                  <a:pt x="18643" y="6576"/>
                </a:cubicBezTo>
                <a:cubicBezTo>
                  <a:pt x="18576" y="6595"/>
                  <a:pt x="18491" y="6608"/>
                  <a:pt x="18411" y="6647"/>
                </a:cubicBezTo>
                <a:cubicBezTo>
                  <a:pt x="18405" y="6647"/>
                  <a:pt x="18356" y="6641"/>
                  <a:pt x="18393" y="6628"/>
                </a:cubicBezTo>
                <a:cubicBezTo>
                  <a:pt x="18491" y="6582"/>
                  <a:pt x="18576" y="6530"/>
                  <a:pt x="18662" y="6537"/>
                </a:cubicBezTo>
                <a:close/>
                <a:moveTo>
                  <a:pt x="6979" y="6517"/>
                </a:moveTo>
                <a:lnTo>
                  <a:pt x="6948" y="6530"/>
                </a:lnTo>
                <a:lnTo>
                  <a:pt x="6973" y="6550"/>
                </a:lnTo>
                <a:close/>
                <a:moveTo>
                  <a:pt x="6942" y="6511"/>
                </a:moveTo>
                <a:lnTo>
                  <a:pt x="6924" y="6530"/>
                </a:lnTo>
                <a:lnTo>
                  <a:pt x="6942" y="6543"/>
                </a:lnTo>
                <a:close/>
                <a:moveTo>
                  <a:pt x="6716" y="6511"/>
                </a:moveTo>
                <a:lnTo>
                  <a:pt x="6734" y="6530"/>
                </a:lnTo>
                <a:lnTo>
                  <a:pt x="6710" y="6530"/>
                </a:lnTo>
                <a:close/>
                <a:moveTo>
                  <a:pt x="6948" y="6498"/>
                </a:moveTo>
                <a:lnTo>
                  <a:pt x="6967" y="6511"/>
                </a:lnTo>
                <a:lnTo>
                  <a:pt x="6979" y="6498"/>
                </a:lnTo>
                <a:close/>
                <a:moveTo>
                  <a:pt x="10443" y="6465"/>
                </a:moveTo>
                <a:cubicBezTo>
                  <a:pt x="10413" y="6498"/>
                  <a:pt x="10388" y="6524"/>
                  <a:pt x="10364" y="6556"/>
                </a:cubicBezTo>
                <a:cubicBezTo>
                  <a:pt x="10315" y="6569"/>
                  <a:pt x="10358" y="6556"/>
                  <a:pt x="10358" y="6511"/>
                </a:cubicBezTo>
                <a:cubicBezTo>
                  <a:pt x="10303" y="6576"/>
                  <a:pt x="10248" y="6634"/>
                  <a:pt x="10193" y="6686"/>
                </a:cubicBezTo>
                <a:cubicBezTo>
                  <a:pt x="10193" y="6719"/>
                  <a:pt x="10193" y="6751"/>
                  <a:pt x="10193" y="6777"/>
                </a:cubicBezTo>
                <a:cubicBezTo>
                  <a:pt x="10291" y="6699"/>
                  <a:pt x="10388" y="6602"/>
                  <a:pt x="10474" y="6498"/>
                </a:cubicBezTo>
                <a:cubicBezTo>
                  <a:pt x="10462" y="6485"/>
                  <a:pt x="10456" y="6478"/>
                  <a:pt x="10443" y="6465"/>
                </a:cubicBezTo>
                <a:close/>
                <a:moveTo>
                  <a:pt x="6429" y="6465"/>
                </a:moveTo>
                <a:cubicBezTo>
                  <a:pt x="6459" y="6478"/>
                  <a:pt x="6447" y="6472"/>
                  <a:pt x="6466" y="6491"/>
                </a:cubicBezTo>
                <a:cubicBezTo>
                  <a:pt x="6429" y="6478"/>
                  <a:pt x="6441" y="6498"/>
                  <a:pt x="6429" y="6465"/>
                </a:cubicBezTo>
                <a:close/>
                <a:moveTo>
                  <a:pt x="7003" y="6459"/>
                </a:moveTo>
                <a:lnTo>
                  <a:pt x="7034" y="6485"/>
                </a:lnTo>
                <a:lnTo>
                  <a:pt x="7046" y="6465"/>
                </a:lnTo>
                <a:close/>
                <a:moveTo>
                  <a:pt x="6557" y="6452"/>
                </a:moveTo>
                <a:lnTo>
                  <a:pt x="6576" y="6478"/>
                </a:lnTo>
                <a:lnTo>
                  <a:pt x="6594" y="6472"/>
                </a:lnTo>
                <a:lnTo>
                  <a:pt x="6594" y="6498"/>
                </a:lnTo>
                <a:cubicBezTo>
                  <a:pt x="6557" y="6498"/>
                  <a:pt x="6557" y="6491"/>
                  <a:pt x="6557" y="6452"/>
                </a:cubicBezTo>
                <a:close/>
                <a:moveTo>
                  <a:pt x="6789" y="6439"/>
                </a:moveTo>
                <a:lnTo>
                  <a:pt x="6789" y="6459"/>
                </a:lnTo>
                <a:lnTo>
                  <a:pt x="6808" y="6439"/>
                </a:lnTo>
                <a:close/>
                <a:moveTo>
                  <a:pt x="6649" y="6433"/>
                </a:moveTo>
                <a:lnTo>
                  <a:pt x="6692" y="6433"/>
                </a:lnTo>
                <a:lnTo>
                  <a:pt x="6710" y="6459"/>
                </a:lnTo>
                <a:lnTo>
                  <a:pt x="6679" y="6472"/>
                </a:lnTo>
                <a:lnTo>
                  <a:pt x="6698" y="6478"/>
                </a:lnTo>
                <a:lnTo>
                  <a:pt x="6686" y="6504"/>
                </a:lnTo>
                <a:lnTo>
                  <a:pt x="6667" y="6504"/>
                </a:lnTo>
                <a:cubicBezTo>
                  <a:pt x="6661" y="6491"/>
                  <a:pt x="6661" y="6485"/>
                  <a:pt x="6661" y="6485"/>
                </a:cubicBezTo>
                <a:cubicBezTo>
                  <a:pt x="6661" y="6478"/>
                  <a:pt x="6655" y="6478"/>
                  <a:pt x="6649" y="6472"/>
                </a:cubicBezTo>
                <a:lnTo>
                  <a:pt x="6618" y="6485"/>
                </a:lnTo>
                <a:lnTo>
                  <a:pt x="6600" y="6472"/>
                </a:lnTo>
                <a:lnTo>
                  <a:pt x="6600" y="6452"/>
                </a:lnTo>
                <a:lnTo>
                  <a:pt x="6649" y="6459"/>
                </a:lnTo>
                <a:lnTo>
                  <a:pt x="6655" y="6452"/>
                </a:lnTo>
                <a:close/>
                <a:moveTo>
                  <a:pt x="6521" y="6413"/>
                </a:moveTo>
                <a:lnTo>
                  <a:pt x="6521" y="6439"/>
                </a:lnTo>
                <a:lnTo>
                  <a:pt x="6502" y="6433"/>
                </a:lnTo>
                <a:close/>
                <a:moveTo>
                  <a:pt x="6808" y="6413"/>
                </a:moveTo>
                <a:lnTo>
                  <a:pt x="6796" y="6433"/>
                </a:lnTo>
                <a:lnTo>
                  <a:pt x="6826" y="6433"/>
                </a:lnTo>
                <a:close/>
                <a:moveTo>
                  <a:pt x="6765" y="6380"/>
                </a:moveTo>
                <a:lnTo>
                  <a:pt x="6759" y="6413"/>
                </a:lnTo>
                <a:lnTo>
                  <a:pt x="6789" y="6433"/>
                </a:lnTo>
                <a:lnTo>
                  <a:pt x="6777" y="6407"/>
                </a:lnTo>
                <a:cubicBezTo>
                  <a:pt x="6789" y="6380"/>
                  <a:pt x="6783" y="6400"/>
                  <a:pt x="6765" y="6380"/>
                </a:cubicBezTo>
                <a:close/>
                <a:moveTo>
                  <a:pt x="6563" y="6374"/>
                </a:moveTo>
                <a:lnTo>
                  <a:pt x="6594" y="6374"/>
                </a:lnTo>
                <a:lnTo>
                  <a:pt x="6588" y="6413"/>
                </a:lnTo>
                <a:cubicBezTo>
                  <a:pt x="6551" y="6387"/>
                  <a:pt x="6588" y="6413"/>
                  <a:pt x="6563" y="6374"/>
                </a:cubicBezTo>
                <a:close/>
                <a:moveTo>
                  <a:pt x="6453" y="6374"/>
                </a:moveTo>
                <a:lnTo>
                  <a:pt x="6453" y="6393"/>
                </a:lnTo>
                <a:lnTo>
                  <a:pt x="6435" y="6380"/>
                </a:lnTo>
                <a:close/>
                <a:moveTo>
                  <a:pt x="6472" y="6361"/>
                </a:moveTo>
                <a:lnTo>
                  <a:pt x="6502" y="6361"/>
                </a:lnTo>
                <a:lnTo>
                  <a:pt x="6484" y="6380"/>
                </a:lnTo>
                <a:close/>
                <a:moveTo>
                  <a:pt x="6521" y="6328"/>
                </a:moveTo>
                <a:cubicBezTo>
                  <a:pt x="6539" y="6348"/>
                  <a:pt x="6545" y="6374"/>
                  <a:pt x="6521" y="6394"/>
                </a:cubicBezTo>
                <a:cubicBezTo>
                  <a:pt x="6508" y="6354"/>
                  <a:pt x="6527" y="6394"/>
                  <a:pt x="6508" y="6354"/>
                </a:cubicBezTo>
                <a:close/>
                <a:moveTo>
                  <a:pt x="6796" y="6328"/>
                </a:moveTo>
                <a:lnTo>
                  <a:pt x="6808" y="6348"/>
                </a:lnTo>
                <a:lnTo>
                  <a:pt x="6826" y="6328"/>
                </a:lnTo>
                <a:close/>
                <a:moveTo>
                  <a:pt x="6838" y="6322"/>
                </a:moveTo>
                <a:lnTo>
                  <a:pt x="6838" y="6354"/>
                </a:lnTo>
                <a:lnTo>
                  <a:pt x="6869" y="6348"/>
                </a:lnTo>
                <a:close/>
                <a:moveTo>
                  <a:pt x="6429" y="6309"/>
                </a:moveTo>
                <a:lnTo>
                  <a:pt x="6459" y="6328"/>
                </a:lnTo>
                <a:lnTo>
                  <a:pt x="6417" y="6328"/>
                </a:lnTo>
                <a:close/>
                <a:moveTo>
                  <a:pt x="6527" y="6289"/>
                </a:moveTo>
                <a:lnTo>
                  <a:pt x="6545" y="6309"/>
                </a:lnTo>
                <a:lnTo>
                  <a:pt x="6521" y="6322"/>
                </a:lnTo>
                <a:close/>
                <a:moveTo>
                  <a:pt x="6301" y="6283"/>
                </a:moveTo>
                <a:lnTo>
                  <a:pt x="6331" y="6289"/>
                </a:lnTo>
                <a:lnTo>
                  <a:pt x="6313" y="6302"/>
                </a:lnTo>
                <a:close/>
                <a:moveTo>
                  <a:pt x="6569" y="6270"/>
                </a:moveTo>
                <a:lnTo>
                  <a:pt x="6600" y="6270"/>
                </a:lnTo>
                <a:lnTo>
                  <a:pt x="6582" y="6289"/>
                </a:lnTo>
                <a:close/>
                <a:moveTo>
                  <a:pt x="11494" y="6264"/>
                </a:moveTo>
                <a:cubicBezTo>
                  <a:pt x="11171" y="6680"/>
                  <a:pt x="10932" y="7239"/>
                  <a:pt x="10468" y="7428"/>
                </a:cubicBezTo>
                <a:cubicBezTo>
                  <a:pt x="10987" y="7337"/>
                  <a:pt x="11232" y="6784"/>
                  <a:pt x="11537" y="6322"/>
                </a:cubicBezTo>
                <a:cubicBezTo>
                  <a:pt x="11525" y="6303"/>
                  <a:pt x="11507" y="6283"/>
                  <a:pt x="11494" y="6264"/>
                </a:cubicBezTo>
                <a:close/>
                <a:moveTo>
                  <a:pt x="8170" y="6257"/>
                </a:moveTo>
                <a:cubicBezTo>
                  <a:pt x="8305" y="6966"/>
                  <a:pt x="8684" y="7519"/>
                  <a:pt x="8995" y="8111"/>
                </a:cubicBezTo>
                <a:cubicBezTo>
                  <a:pt x="8580" y="7617"/>
                  <a:pt x="8189" y="7011"/>
                  <a:pt x="8170" y="6257"/>
                </a:cubicBezTo>
                <a:close/>
                <a:moveTo>
                  <a:pt x="691" y="6237"/>
                </a:moveTo>
                <a:cubicBezTo>
                  <a:pt x="697" y="6283"/>
                  <a:pt x="667" y="6276"/>
                  <a:pt x="642" y="6283"/>
                </a:cubicBezTo>
                <a:cubicBezTo>
                  <a:pt x="801" y="6387"/>
                  <a:pt x="746" y="6641"/>
                  <a:pt x="801" y="6816"/>
                </a:cubicBezTo>
                <a:cubicBezTo>
                  <a:pt x="850" y="6589"/>
                  <a:pt x="814" y="6419"/>
                  <a:pt x="722" y="6289"/>
                </a:cubicBezTo>
                <a:cubicBezTo>
                  <a:pt x="814" y="6315"/>
                  <a:pt x="795" y="6413"/>
                  <a:pt x="820" y="6485"/>
                </a:cubicBezTo>
                <a:cubicBezTo>
                  <a:pt x="869" y="6387"/>
                  <a:pt x="826" y="6250"/>
                  <a:pt x="691" y="6237"/>
                </a:cubicBezTo>
                <a:close/>
                <a:moveTo>
                  <a:pt x="11336" y="6231"/>
                </a:moveTo>
                <a:cubicBezTo>
                  <a:pt x="11067" y="6719"/>
                  <a:pt x="10737" y="7103"/>
                  <a:pt x="10321" y="7343"/>
                </a:cubicBezTo>
                <a:cubicBezTo>
                  <a:pt x="10786" y="7187"/>
                  <a:pt x="11109" y="6797"/>
                  <a:pt x="11336" y="6231"/>
                </a:cubicBezTo>
                <a:close/>
                <a:moveTo>
                  <a:pt x="6875" y="6179"/>
                </a:moveTo>
                <a:lnTo>
                  <a:pt x="6875" y="6211"/>
                </a:lnTo>
                <a:lnTo>
                  <a:pt x="6906" y="6185"/>
                </a:lnTo>
                <a:close/>
                <a:moveTo>
                  <a:pt x="6350" y="6172"/>
                </a:moveTo>
                <a:lnTo>
                  <a:pt x="6337" y="6192"/>
                </a:lnTo>
                <a:lnTo>
                  <a:pt x="6319" y="6179"/>
                </a:lnTo>
                <a:close/>
                <a:moveTo>
                  <a:pt x="6667" y="6172"/>
                </a:moveTo>
                <a:lnTo>
                  <a:pt x="6686" y="6172"/>
                </a:lnTo>
                <a:cubicBezTo>
                  <a:pt x="6673" y="6198"/>
                  <a:pt x="6704" y="6172"/>
                  <a:pt x="6667" y="6198"/>
                </a:cubicBezTo>
                <a:close/>
                <a:moveTo>
                  <a:pt x="6796" y="6136"/>
                </a:moveTo>
                <a:lnTo>
                  <a:pt x="6803" y="6139"/>
                </a:lnTo>
                <a:lnTo>
                  <a:pt x="6796" y="6140"/>
                </a:lnTo>
                <a:close/>
                <a:moveTo>
                  <a:pt x="7181" y="6127"/>
                </a:moveTo>
                <a:lnTo>
                  <a:pt x="7199" y="6146"/>
                </a:lnTo>
                <a:lnTo>
                  <a:pt x="7199" y="6127"/>
                </a:lnTo>
                <a:close/>
                <a:moveTo>
                  <a:pt x="6319" y="6120"/>
                </a:moveTo>
                <a:lnTo>
                  <a:pt x="6343" y="6120"/>
                </a:lnTo>
                <a:lnTo>
                  <a:pt x="6337" y="6140"/>
                </a:lnTo>
                <a:close/>
                <a:moveTo>
                  <a:pt x="6979" y="6114"/>
                </a:moveTo>
                <a:lnTo>
                  <a:pt x="6961" y="6127"/>
                </a:lnTo>
                <a:lnTo>
                  <a:pt x="6979" y="6140"/>
                </a:lnTo>
                <a:close/>
                <a:moveTo>
                  <a:pt x="6618" y="6101"/>
                </a:moveTo>
                <a:lnTo>
                  <a:pt x="6643" y="6120"/>
                </a:lnTo>
                <a:cubicBezTo>
                  <a:pt x="6631" y="6140"/>
                  <a:pt x="6631" y="6120"/>
                  <a:pt x="6643" y="6146"/>
                </a:cubicBezTo>
                <a:lnTo>
                  <a:pt x="6618" y="6166"/>
                </a:lnTo>
                <a:lnTo>
                  <a:pt x="6631" y="6185"/>
                </a:lnTo>
                <a:lnTo>
                  <a:pt x="6600" y="6185"/>
                </a:lnTo>
                <a:lnTo>
                  <a:pt x="6612" y="6166"/>
                </a:lnTo>
                <a:lnTo>
                  <a:pt x="6563" y="6172"/>
                </a:lnTo>
                <a:lnTo>
                  <a:pt x="6557" y="6146"/>
                </a:lnTo>
                <a:lnTo>
                  <a:pt x="6569" y="6140"/>
                </a:lnTo>
                <a:cubicBezTo>
                  <a:pt x="6592" y="6154"/>
                  <a:pt x="6584" y="6158"/>
                  <a:pt x="6597" y="6159"/>
                </a:cubicBezTo>
                <a:lnTo>
                  <a:pt x="6612" y="6159"/>
                </a:lnTo>
                <a:lnTo>
                  <a:pt x="6612" y="6159"/>
                </a:lnTo>
                <a:lnTo>
                  <a:pt x="6618" y="6159"/>
                </a:lnTo>
                <a:lnTo>
                  <a:pt x="6612" y="6159"/>
                </a:lnTo>
                <a:lnTo>
                  <a:pt x="6612" y="6133"/>
                </a:lnTo>
                <a:lnTo>
                  <a:pt x="6631" y="6133"/>
                </a:lnTo>
                <a:lnTo>
                  <a:pt x="6606" y="6107"/>
                </a:lnTo>
                <a:close/>
                <a:moveTo>
                  <a:pt x="6760" y="6099"/>
                </a:moveTo>
                <a:lnTo>
                  <a:pt x="6765" y="6107"/>
                </a:lnTo>
                <a:lnTo>
                  <a:pt x="6764" y="6109"/>
                </a:lnTo>
                <a:lnTo>
                  <a:pt x="6759" y="6101"/>
                </a:lnTo>
                <a:close/>
                <a:moveTo>
                  <a:pt x="6948" y="6081"/>
                </a:moveTo>
                <a:lnTo>
                  <a:pt x="6912" y="6088"/>
                </a:lnTo>
                <a:cubicBezTo>
                  <a:pt x="6930" y="6127"/>
                  <a:pt x="6906" y="6088"/>
                  <a:pt x="6924" y="6127"/>
                </a:cubicBezTo>
                <a:lnTo>
                  <a:pt x="6887" y="6127"/>
                </a:lnTo>
                <a:lnTo>
                  <a:pt x="6906" y="6153"/>
                </a:lnTo>
                <a:cubicBezTo>
                  <a:pt x="6936" y="6140"/>
                  <a:pt x="6918" y="6133"/>
                  <a:pt x="6936" y="6159"/>
                </a:cubicBezTo>
                <a:lnTo>
                  <a:pt x="6918" y="6172"/>
                </a:lnTo>
                <a:lnTo>
                  <a:pt x="6936" y="6172"/>
                </a:lnTo>
                <a:lnTo>
                  <a:pt x="6930" y="6211"/>
                </a:lnTo>
                <a:cubicBezTo>
                  <a:pt x="6948" y="6192"/>
                  <a:pt x="6954" y="6185"/>
                  <a:pt x="6979" y="6172"/>
                </a:cubicBezTo>
                <a:cubicBezTo>
                  <a:pt x="6954" y="6140"/>
                  <a:pt x="6936" y="6146"/>
                  <a:pt x="6930" y="6101"/>
                </a:cubicBezTo>
                <a:lnTo>
                  <a:pt x="6948" y="6101"/>
                </a:lnTo>
                <a:close/>
                <a:moveTo>
                  <a:pt x="6637" y="6075"/>
                </a:moveTo>
                <a:lnTo>
                  <a:pt x="6655" y="6088"/>
                </a:lnTo>
                <a:lnTo>
                  <a:pt x="6624" y="6094"/>
                </a:lnTo>
                <a:close/>
                <a:moveTo>
                  <a:pt x="6447" y="6068"/>
                </a:moveTo>
                <a:lnTo>
                  <a:pt x="6459" y="6094"/>
                </a:lnTo>
                <a:cubicBezTo>
                  <a:pt x="6429" y="6088"/>
                  <a:pt x="6441" y="6094"/>
                  <a:pt x="6429" y="6081"/>
                </a:cubicBezTo>
                <a:close/>
                <a:moveTo>
                  <a:pt x="6405" y="6068"/>
                </a:moveTo>
                <a:lnTo>
                  <a:pt x="6429" y="6075"/>
                </a:lnTo>
                <a:lnTo>
                  <a:pt x="6411" y="6081"/>
                </a:lnTo>
                <a:close/>
                <a:moveTo>
                  <a:pt x="7046" y="6055"/>
                </a:moveTo>
                <a:lnTo>
                  <a:pt x="7046" y="6088"/>
                </a:lnTo>
                <a:lnTo>
                  <a:pt x="7064" y="6075"/>
                </a:lnTo>
                <a:close/>
                <a:moveTo>
                  <a:pt x="6991" y="6055"/>
                </a:moveTo>
                <a:lnTo>
                  <a:pt x="7003" y="6075"/>
                </a:lnTo>
                <a:lnTo>
                  <a:pt x="7022" y="6055"/>
                </a:lnTo>
                <a:close/>
                <a:moveTo>
                  <a:pt x="10755" y="6049"/>
                </a:moveTo>
                <a:cubicBezTo>
                  <a:pt x="10670" y="6159"/>
                  <a:pt x="10590" y="6277"/>
                  <a:pt x="10505" y="6381"/>
                </a:cubicBezTo>
                <a:cubicBezTo>
                  <a:pt x="10511" y="6387"/>
                  <a:pt x="10523" y="6400"/>
                  <a:pt x="10529" y="6413"/>
                </a:cubicBezTo>
                <a:cubicBezTo>
                  <a:pt x="10615" y="6309"/>
                  <a:pt x="10688" y="6186"/>
                  <a:pt x="10755" y="6049"/>
                </a:cubicBezTo>
                <a:close/>
                <a:moveTo>
                  <a:pt x="7126" y="6036"/>
                </a:moveTo>
                <a:lnTo>
                  <a:pt x="7113" y="6055"/>
                </a:lnTo>
                <a:lnTo>
                  <a:pt x="7126" y="6062"/>
                </a:lnTo>
                <a:lnTo>
                  <a:pt x="7144" y="6055"/>
                </a:lnTo>
                <a:close/>
                <a:moveTo>
                  <a:pt x="18442" y="6029"/>
                </a:moveTo>
                <a:cubicBezTo>
                  <a:pt x="18405" y="6075"/>
                  <a:pt x="18356" y="6120"/>
                  <a:pt x="18307" y="6172"/>
                </a:cubicBezTo>
                <a:cubicBezTo>
                  <a:pt x="18173" y="6309"/>
                  <a:pt x="17996" y="6433"/>
                  <a:pt x="17800" y="6550"/>
                </a:cubicBezTo>
                <a:cubicBezTo>
                  <a:pt x="17947" y="6368"/>
                  <a:pt x="18173" y="6238"/>
                  <a:pt x="18356" y="6088"/>
                </a:cubicBezTo>
                <a:cubicBezTo>
                  <a:pt x="18369" y="6075"/>
                  <a:pt x="18424" y="6042"/>
                  <a:pt x="18442" y="6029"/>
                </a:cubicBezTo>
                <a:close/>
                <a:moveTo>
                  <a:pt x="7272" y="6023"/>
                </a:moveTo>
                <a:lnTo>
                  <a:pt x="7284" y="6042"/>
                </a:lnTo>
                <a:lnTo>
                  <a:pt x="7303" y="6023"/>
                </a:lnTo>
                <a:close/>
                <a:moveTo>
                  <a:pt x="6514" y="6010"/>
                </a:moveTo>
                <a:lnTo>
                  <a:pt x="6545" y="6010"/>
                </a:lnTo>
                <a:lnTo>
                  <a:pt x="6527" y="6029"/>
                </a:lnTo>
                <a:close/>
                <a:moveTo>
                  <a:pt x="6343" y="6010"/>
                </a:moveTo>
                <a:lnTo>
                  <a:pt x="6368" y="6010"/>
                </a:lnTo>
                <a:cubicBezTo>
                  <a:pt x="6356" y="6029"/>
                  <a:pt x="6356" y="6010"/>
                  <a:pt x="6368" y="6036"/>
                </a:cubicBezTo>
                <a:lnTo>
                  <a:pt x="6343" y="6036"/>
                </a:lnTo>
                <a:cubicBezTo>
                  <a:pt x="6356" y="6016"/>
                  <a:pt x="6356" y="6036"/>
                  <a:pt x="6343" y="6010"/>
                </a:cubicBezTo>
                <a:close/>
                <a:moveTo>
                  <a:pt x="6936" y="6009"/>
                </a:moveTo>
                <a:lnTo>
                  <a:pt x="6935" y="6010"/>
                </a:lnTo>
                <a:lnTo>
                  <a:pt x="6936" y="6010"/>
                </a:lnTo>
                <a:close/>
                <a:moveTo>
                  <a:pt x="7541" y="6003"/>
                </a:moveTo>
                <a:lnTo>
                  <a:pt x="7541" y="6029"/>
                </a:lnTo>
                <a:lnTo>
                  <a:pt x="7559" y="6023"/>
                </a:lnTo>
                <a:close/>
                <a:moveTo>
                  <a:pt x="7132" y="5990"/>
                </a:moveTo>
                <a:cubicBezTo>
                  <a:pt x="7150" y="6029"/>
                  <a:pt x="7113" y="6003"/>
                  <a:pt x="7150" y="6029"/>
                </a:cubicBezTo>
                <a:cubicBezTo>
                  <a:pt x="7162" y="6003"/>
                  <a:pt x="7162" y="6029"/>
                  <a:pt x="7162" y="6010"/>
                </a:cubicBezTo>
                <a:cubicBezTo>
                  <a:pt x="7162" y="5990"/>
                  <a:pt x="7144" y="5990"/>
                  <a:pt x="7132" y="5990"/>
                </a:cubicBezTo>
                <a:close/>
                <a:moveTo>
                  <a:pt x="6679" y="5990"/>
                </a:moveTo>
                <a:cubicBezTo>
                  <a:pt x="6704" y="5997"/>
                  <a:pt x="6686" y="6003"/>
                  <a:pt x="6710" y="5990"/>
                </a:cubicBezTo>
                <a:lnTo>
                  <a:pt x="6710" y="6029"/>
                </a:lnTo>
                <a:lnTo>
                  <a:pt x="6741" y="6029"/>
                </a:lnTo>
                <a:cubicBezTo>
                  <a:pt x="6734" y="6062"/>
                  <a:pt x="6722" y="6075"/>
                  <a:pt x="6771" y="6081"/>
                </a:cubicBezTo>
                <a:lnTo>
                  <a:pt x="6760" y="6099"/>
                </a:lnTo>
                <a:lnTo>
                  <a:pt x="6753" y="6088"/>
                </a:lnTo>
                <a:cubicBezTo>
                  <a:pt x="6716" y="6088"/>
                  <a:pt x="6734" y="6094"/>
                  <a:pt x="6716" y="6081"/>
                </a:cubicBezTo>
                <a:lnTo>
                  <a:pt x="6679" y="6094"/>
                </a:lnTo>
                <a:lnTo>
                  <a:pt x="6692" y="6075"/>
                </a:lnTo>
                <a:cubicBezTo>
                  <a:pt x="6667" y="6062"/>
                  <a:pt x="6661" y="6062"/>
                  <a:pt x="6655" y="6029"/>
                </a:cubicBezTo>
                <a:lnTo>
                  <a:pt x="6673" y="6029"/>
                </a:lnTo>
                <a:lnTo>
                  <a:pt x="6661" y="6010"/>
                </a:lnTo>
                <a:lnTo>
                  <a:pt x="6679" y="6010"/>
                </a:lnTo>
                <a:close/>
                <a:moveTo>
                  <a:pt x="6753" y="5990"/>
                </a:moveTo>
                <a:lnTo>
                  <a:pt x="6753" y="6023"/>
                </a:lnTo>
                <a:lnTo>
                  <a:pt x="6734" y="6010"/>
                </a:lnTo>
                <a:lnTo>
                  <a:pt x="6741" y="6003"/>
                </a:lnTo>
                <a:close/>
                <a:moveTo>
                  <a:pt x="6869" y="5984"/>
                </a:moveTo>
                <a:lnTo>
                  <a:pt x="6887" y="5997"/>
                </a:lnTo>
                <a:lnTo>
                  <a:pt x="6857" y="6003"/>
                </a:lnTo>
                <a:close/>
                <a:moveTo>
                  <a:pt x="7608" y="5984"/>
                </a:moveTo>
                <a:cubicBezTo>
                  <a:pt x="7590" y="5997"/>
                  <a:pt x="7596" y="5984"/>
                  <a:pt x="7590" y="6010"/>
                </a:cubicBezTo>
                <a:lnTo>
                  <a:pt x="7608" y="6010"/>
                </a:lnTo>
                <a:close/>
                <a:moveTo>
                  <a:pt x="7211" y="5971"/>
                </a:moveTo>
                <a:lnTo>
                  <a:pt x="7199" y="5990"/>
                </a:lnTo>
                <a:lnTo>
                  <a:pt x="7211" y="5997"/>
                </a:lnTo>
                <a:lnTo>
                  <a:pt x="7229" y="5990"/>
                </a:lnTo>
                <a:close/>
                <a:moveTo>
                  <a:pt x="20104" y="5964"/>
                </a:moveTo>
                <a:cubicBezTo>
                  <a:pt x="20134" y="6010"/>
                  <a:pt x="20055" y="6016"/>
                  <a:pt x="20043" y="6036"/>
                </a:cubicBezTo>
                <a:cubicBezTo>
                  <a:pt x="19756" y="6212"/>
                  <a:pt x="19468" y="6394"/>
                  <a:pt x="19163" y="6550"/>
                </a:cubicBezTo>
                <a:cubicBezTo>
                  <a:pt x="19438" y="6355"/>
                  <a:pt x="19743" y="6179"/>
                  <a:pt x="20043" y="5997"/>
                </a:cubicBezTo>
                <a:cubicBezTo>
                  <a:pt x="20061" y="5984"/>
                  <a:pt x="20079" y="5971"/>
                  <a:pt x="20104" y="5964"/>
                </a:cubicBezTo>
                <a:close/>
                <a:moveTo>
                  <a:pt x="7058" y="5963"/>
                </a:moveTo>
                <a:lnTo>
                  <a:pt x="7058" y="5984"/>
                </a:lnTo>
                <a:lnTo>
                  <a:pt x="7058" y="5984"/>
                </a:lnTo>
                <a:lnTo>
                  <a:pt x="7064" y="5990"/>
                </a:lnTo>
                <a:lnTo>
                  <a:pt x="7077" y="5971"/>
                </a:lnTo>
                <a:close/>
                <a:moveTo>
                  <a:pt x="6948" y="5958"/>
                </a:moveTo>
                <a:lnTo>
                  <a:pt x="6979" y="5958"/>
                </a:lnTo>
                <a:lnTo>
                  <a:pt x="6979" y="5984"/>
                </a:lnTo>
                <a:close/>
                <a:moveTo>
                  <a:pt x="6686" y="5945"/>
                </a:moveTo>
                <a:cubicBezTo>
                  <a:pt x="6679" y="5990"/>
                  <a:pt x="6698" y="5964"/>
                  <a:pt x="6667" y="5984"/>
                </a:cubicBezTo>
                <a:cubicBezTo>
                  <a:pt x="6667" y="5938"/>
                  <a:pt x="6655" y="5964"/>
                  <a:pt x="6686" y="5945"/>
                </a:cubicBezTo>
                <a:close/>
                <a:moveTo>
                  <a:pt x="6930" y="5938"/>
                </a:moveTo>
                <a:lnTo>
                  <a:pt x="6961" y="5938"/>
                </a:lnTo>
                <a:lnTo>
                  <a:pt x="6948" y="5958"/>
                </a:lnTo>
                <a:close/>
                <a:moveTo>
                  <a:pt x="6594" y="5938"/>
                </a:moveTo>
                <a:lnTo>
                  <a:pt x="6618" y="5938"/>
                </a:lnTo>
                <a:lnTo>
                  <a:pt x="6618" y="5958"/>
                </a:lnTo>
                <a:close/>
                <a:moveTo>
                  <a:pt x="10951" y="5932"/>
                </a:moveTo>
                <a:cubicBezTo>
                  <a:pt x="10834" y="6140"/>
                  <a:pt x="10712" y="6329"/>
                  <a:pt x="10572" y="6498"/>
                </a:cubicBezTo>
                <a:cubicBezTo>
                  <a:pt x="10572" y="6504"/>
                  <a:pt x="10578" y="6504"/>
                  <a:pt x="10578" y="6511"/>
                </a:cubicBezTo>
                <a:cubicBezTo>
                  <a:pt x="10590" y="6543"/>
                  <a:pt x="10547" y="6589"/>
                  <a:pt x="10529" y="6569"/>
                </a:cubicBezTo>
                <a:cubicBezTo>
                  <a:pt x="10523" y="6563"/>
                  <a:pt x="10523" y="6563"/>
                  <a:pt x="10517" y="6556"/>
                </a:cubicBezTo>
                <a:cubicBezTo>
                  <a:pt x="10413" y="6680"/>
                  <a:pt x="10297" y="6790"/>
                  <a:pt x="10175" y="6894"/>
                </a:cubicBezTo>
                <a:cubicBezTo>
                  <a:pt x="10168" y="6920"/>
                  <a:pt x="10168" y="6946"/>
                  <a:pt x="10162" y="6972"/>
                </a:cubicBezTo>
                <a:cubicBezTo>
                  <a:pt x="10498" y="6725"/>
                  <a:pt x="10773" y="6381"/>
                  <a:pt x="10951" y="5932"/>
                </a:cubicBezTo>
                <a:close/>
                <a:moveTo>
                  <a:pt x="7144" y="5932"/>
                </a:moveTo>
                <a:lnTo>
                  <a:pt x="7174" y="5958"/>
                </a:lnTo>
                <a:lnTo>
                  <a:pt x="7174" y="5932"/>
                </a:lnTo>
                <a:close/>
                <a:moveTo>
                  <a:pt x="6875" y="5925"/>
                </a:moveTo>
                <a:lnTo>
                  <a:pt x="6881" y="5964"/>
                </a:lnTo>
                <a:cubicBezTo>
                  <a:pt x="6857" y="5977"/>
                  <a:pt x="6887" y="5971"/>
                  <a:pt x="6863" y="5971"/>
                </a:cubicBezTo>
                <a:cubicBezTo>
                  <a:pt x="6844" y="5971"/>
                  <a:pt x="6851" y="5971"/>
                  <a:pt x="6826" y="5964"/>
                </a:cubicBezTo>
                <a:lnTo>
                  <a:pt x="6826" y="5977"/>
                </a:lnTo>
                <a:lnTo>
                  <a:pt x="6826" y="5977"/>
                </a:lnTo>
                <a:lnTo>
                  <a:pt x="6844" y="5997"/>
                </a:lnTo>
                <a:lnTo>
                  <a:pt x="6777" y="6023"/>
                </a:lnTo>
                <a:cubicBezTo>
                  <a:pt x="6800" y="5989"/>
                  <a:pt x="6799" y="6006"/>
                  <a:pt x="6810" y="5997"/>
                </a:cubicBezTo>
                <a:lnTo>
                  <a:pt x="6821" y="5984"/>
                </a:lnTo>
                <a:lnTo>
                  <a:pt x="6796" y="5984"/>
                </a:lnTo>
                <a:cubicBezTo>
                  <a:pt x="6814" y="5945"/>
                  <a:pt x="6789" y="5945"/>
                  <a:pt x="6844" y="5938"/>
                </a:cubicBezTo>
                <a:lnTo>
                  <a:pt x="6832" y="5951"/>
                </a:lnTo>
                <a:lnTo>
                  <a:pt x="6863" y="5951"/>
                </a:lnTo>
                <a:cubicBezTo>
                  <a:pt x="6857" y="5925"/>
                  <a:pt x="6851" y="5945"/>
                  <a:pt x="6875" y="5925"/>
                </a:cubicBezTo>
                <a:close/>
                <a:moveTo>
                  <a:pt x="6979" y="5919"/>
                </a:moveTo>
                <a:lnTo>
                  <a:pt x="6979" y="5945"/>
                </a:lnTo>
                <a:lnTo>
                  <a:pt x="6961" y="5938"/>
                </a:lnTo>
                <a:close/>
                <a:moveTo>
                  <a:pt x="6734" y="5919"/>
                </a:moveTo>
                <a:lnTo>
                  <a:pt x="6783" y="5919"/>
                </a:lnTo>
                <a:cubicBezTo>
                  <a:pt x="6771" y="5938"/>
                  <a:pt x="6771" y="5919"/>
                  <a:pt x="6783" y="5945"/>
                </a:cubicBezTo>
                <a:lnTo>
                  <a:pt x="6759" y="5964"/>
                </a:lnTo>
                <a:lnTo>
                  <a:pt x="6771" y="5984"/>
                </a:lnTo>
                <a:lnTo>
                  <a:pt x="6753" y="5990"/>
                </a:lnTo>
                <a:lnTo>
                  <a:pt x="6734" y="5971"/>
                </a:lnTo>
                <a:lnTo>
                  <a:pt x="6747" y="5951"/>
                </a:lnTo>
                <a:close/>
                <a:moveTo>
                  <a:pt x="6618" y="5919"/>
                </a:moveTo>
                <a:lnTo>
                  <a:pt x="6637" y="5919"/>
                </a:lnTo>
                <a:lnTo>
                  <a:pt x="6618" y="5938"/>
                </a:lnTo>
                <a:close/>
                <a:moveTo>
                  <a:pt x="6655" y="5912"/>
                </a:moveTo>
                <a:lnTo>
                  <a:pt x="6692" y="5919"/>
                </a:lnTo>
                <a:lnTo>
                  <a:pt x="6692" y="5932"/>
                </a:lnTo>
                <a:lnTo>
                  <a:pt x="6655" y="5938"/>
                </a:lnTo>
                <a:lnTo>
                  <a:pt x="6649" y="5925"/>
                </a:lnTo>
                <a:close/>
                <a:moveTo>
                  <a:pt x="7181" y="5912"/>
                </a:moveTo>
                <a:lnTo>
                  <a:pt x="7199" y="5932"/>
                </a:lnTo>
                <a:lnTo>
                  <a:pt x="7205" y="5945"/>
                </a:lnTo>
                <a:cubicBezTo>
                  <a:pt x="7199" y="5971"/>
                  <a:pt x="7193" y="5951"/>
                  <a:pt x="7217" y="5971"/>
                </a:cubicBezTo>
                <a:cubicBezTo>
                  <a:pt x="7236" y="5932"/>
                  <a:pt x="7211" y="5971"/>
                  <a:pt x="7229" y="5932"/>
                </a:cubicBezTo>
                <a:lnTo>
                  <a:pt x="7199" y="5932"/>
                </a:lnTo>
                <a:lnTo>
                  <a:pt x="7199" y="5912"/>
                </a:lnTo>
                <a:close/>
                <a:moveTo>
                  <a:pt x="6539" y="5899"/>
                </a:moveTo>
                <a:lnTo>
                  <a:pt x="6551" y="5912"/>
                </a:lnTo>
                <a:lnTo>
                  <a:pt x="6533" y="5932"/>
                </a:lnTo>
                <a:cubicBezTo>
                  <a:pt x="6545" y="5951"/>
                  <a:pt x="6545" y="5932"/>
                  <a:pt x="6533" y="5958"/>
                </a:cubicBezTo>
                <a:cubicBezTo>
                  <a:pt x="6496" y="5932"/>
                  <a:pt x="6533" y="5958"/>
                  <a:pt x="6514" y="5919"/>
                </a:cubicBezTo>
                <a:close/>
                <a:moveTo>
                  <a:pt x="7016" y="5886"/>
                </a:moveTo>
                <a:lnTo>
                  <a:pt x="6997" y="5906"/>
                </a:lnTo>
                <a:lnTo>
                  <a:pt x="7016" y="5919"/>
                </a:lnTo>
                <a:close/>
                <a:moveTo>
                  <a:pt x="7076" y="5880"/>
                </a:moveTo>
                <a:lnTo>
                  <a:pt x="7048" y="5922"/>
                </a:lnTo>
                <a:lnTo>
                  <a:pt x="7058" y="5925"/>
                </a:lnTo>
                <a:lnTo>
                  <a:pt x="7089" y="5886"/>
                </a:lnTo>
                <a:close/>
                <a:moveTo>
                  <a:pt x="7074" y="5879"/>
                </a:moveTo>
                <a:lnTo>
                  <a:pt x="7072" y="5880"/>
                </a:lnTo>
                <a:lnTo>
                  <a:pt x="7075" y="5880"/>
                </a:lnTo>
                <a:close/>
                <a:moveTo>
                  <a:pt x="7051" y="5871"/>
                </a:moveTo>
                <a:lnTo>
                  <a:pt x="7046" y="5873"/>
                </a:lnTo>
                <a:lnTo>
                  <a:pt x="7046" y="5880"/>
                </a:lnTo>
                <a:lnTo>
                  <a:pt x="7055" y="5880"/>
                </a:lnTo>
                <a:close/>
                <a:moveTo>
                  <a:pt x="7150" y="5867"/>
                </a:moveTo>
                <a:cubicBezTo>
                  <a:pt x="7132" y="5867"/>
                  <a:pt x="7138" y="5867"/>
                  <a:pt x="7113" y="5873"/>
                </a:cubicBezTo>
                <a:lnTo>
                  <a:pt x="7150" y="5899"/>
                </a:lnTo>
                <a:lnTo>
                  <a:pt x="7168" y="5873"/>
                </a:lnTo>
                <a:cubicBezTo>
                  <a:pt x="7168" y="5873"/>
                  <a:pt x="7156" y="5867"/>
                  <a:pt x="7150" y="5867"/>
                </a:cubicBezTo>
                <a:close/>
                <a:moveTo>
                  <a:pt x="6906" y="5854"/>
                </a:moveTo>
                <a:lnTo>
                  <a:pt x="6936" y="5880"/>
                </a:lnTo>
                <a:lnTo>
                  <a:pt x="6912" y="5893"/>
                </a:lnTo>
                <a:close/>
                <a:moveTo>
                  <a:pt x="7474" y="5854"/>
                </a:moveTo>
                <a:lnTo>
                  <a:pt x="7474" y="5873"/>
                </a:lnTo>
                <a:lnTo>
                  <a:pt x="7492" y="5854"/>
                </a:lnTo>
                <a:close/>
                <a:moveTo>
                  <a:pt x="6826" y="5847"/>
                </a:moveTo>
                <a:lnTo>
                  <a:pt x="6857" y="5854"/>
                </a:lnTo>
                <a:lnTo>
                  <a:pt x="6844" y="5873"/>
                </a:lnTo>
                <a:lnTo>
                  <a:pt x="6826" y="5867"/>
                </a:lnTo>
                <a:close/>
                <a:moveTo>
                  <a:pt x="6777" y="5847"/>
                </a:moveTo>
                <a:lnTo>
                  <a:pt x="6796" y="5847"/>
                </a:lnTo>
                <a:lnTo>
                  <a:pt x="6796" y="5867"/>
                </a:lnTo>
                <a:lnTo>
                  <a:pt x="6826" y="5867"/>
                </a:lnTo>
                <a:lnTo>
                  <a:pt x="6814" y="5880"/>
                </a:lnTo>
                <a:lnTo>
                  <a:pt x="6796" y="5880"/>
                </a:lnTo>
                <a:lnTo>
                  <a:pt x="6789" y="5906"/>
                </a:lnTo>
                <a:cubicBezTo>
                  <a:pt x="6771" y="5893"/>
                  <a:pt x="6783" y="5893"/>
                  <a:pt x="6753" y="5886"/>
                </a:cubicBezTo>
                <a:lnTo>
                  <a:pt x="6747" y="5906"/>
                </a:lnTo>
                <a:lnTo>
                  <a:pt x="6741" y="5880"/>
                </a:lnTo>
                <a:lnTo>
                  <a:pt x="6765" y="5873"/>
                </a:lnTo>
                <a:lnTo>
                  <a:pt x="6796" y="5880"/>
                </a:lnTo>
                <a:lnTo>
                  <a:pt x="6796" y="5867"/>
                </a:lnTo>
                <a:close/>
                <a:moveTo>
                  <a:pt x="6594" y="5847"/>
                </a:moveTo>
                <a:lnTo>
                  <a:pt x="6631" y="5860"/>
                </a:lnTo>
                <a:lnTo>
                  <a:pt x="6612" y="5873"/>
                </a:lnTo>
                <a:close/>
                <a:moveTo>
                  <a:pt x="7504" y="5834"/>
                </a:moveTo>
                <a:lnTo>
                  <a:pt x="7523" y="5854"/>
                </a:lnTo>
                <a:lnTo>
                  <a:pt x="7523" y="5834"/>
                </a:lnTo>
                <a:close/>
                <a:moveTo>
                  <a:pt x="7236" y="5828"/>
                </a:moveTo>
                <a:lnTo>
                  <a:pt x="7193" y="5834"/>
                </a:lnTo>
                <a:lnTo>
                  <a:pt x="7205" y="5854"/>
                </a:lnTo>
                <a:lnTo>
                  <a:pt x="7236" y="5847"/>
                </a:lnTo>
                <a:close/>
                <a:moveTo>
                  <a:pt x="7297" y="5815"/>
                </a:moveTo>
                <a:cubicBezTo>
                  <a:pt x="7309" y="5847"/>
                  <a:pt x="7303" y="5841"/>
                  <a:pt x="7327" y="5854"/>
                </a:cubicBezTo>
                <a:lnTo>
                  <a:pt x="7339" y="5847"/>
                </a:lnTo>
                <a:cubicBezTo>
                  <a:pt x="7327" y="5821"/>
                  <a:pt x="7333" y="5828"/>
                  <a:pt x="7297" y="5815"/>
                </a:cubicBezTo>
                <a:close/>
                <a:moveTo>
                  <a:pt x="6954" y="5808"/>
                </a:moveTo>
                <a:lnTo>
                  <a:pt x="6973" y="5828"/>
                </a:lnTo>
                <a:lnTo>
                  <a:pt x="6948" y="5841"/>
                </a:lnTo>
                <a:close/>
                <a:moveTo>
                  <a:pt x="6741" y="5808"/>
                </a:moveTo>
                <a:lnTo>
                  <a:pt x="6765" y="5828"/>
                </a:lnTo>
                <a:lnTo>
                  <a:pt x="6741" y="5841"/>
                </a:lnTo>
                <a:close/>
                <a:moveTo>
                  <a:pt x="6722" y="5802"/>
                </a:moveTo>
                <a:lnTo>
                  <a:pt x="6722" y="5828"/>
                </a:lnTo>
                <a:cubicBezTo>
                  <a:pt x="6704" y="5808"/>
                  <a:pt x="6704" y="5841"/>
                  <a:pt x="6686" y="5808"/>
                </a:cubicBezTo>
                <a:close/>
                <a:moveTo>
                  <a:pt x="6802" y="5802"/>
                </a:moveTo>
                <a:lnTo>
                  <a:pt x="6789" y="5841"/>
                </a:lnTo>
                <a:cubicBezTo>
                  <a:pt x="6771" y="5821"/>
                  <a:pt x="6777" y="5834"/>
                  <a:pt x="6771" y="5808"/>
                </a:cubicBezTo>
                <a:close/>
                <a:moveTo>
                  <a:pt x="6875" y="5776"/>
                </a:moveTo>
                <a:lnTo>
                  <a:pt x="6906" y="5782"/>
                </a:lnTo>
                <a:lnTo>
                  <a:pt x="6893" y="5795"/>
                </a:lnTo>
                <a:cubicBezTo>
                  <a:pt x="6887" y="5795"/>
                  <a:pt x="6887" y="5795"/>
                  <a:pt x="6875" y="5802"/>
                </a:cubicBezTo>
                <a:cubicBezTo>
                  <a:pt x="6881" y="5828"/>
                  <a:pt x="6887" y="5808"/>
                  <a:pt x="6863" y="5828"/>
                </a:cubicBezTo>
                <a:cubicBezTo>
                  <a:pt x="6844" y="5789"/>
                  <a:pt x="6869" y="5828"/>
                  <a:pt x="6851" y="5789"/>
                </a:cubicBezTo>
                <a:lnTo>
                  <a:pt x="6881" y="5789"/>
                </a:lnTo>
                <a:close/>
                <a:moveTo>
                  <a:pt x="6569" y="5769"/>
                </a:moveTo>
                <a:lnTo>
                  <a:pt x="6569" y="5789"/>
                </a:lnTo>
                <a:lnTo>
                  <a:pt x="6539" y="5789"/>
                </a:lnTo>
                <a:cubicBezTo>
                  <a:pt x="6557" y="5769"/>
                  <a:pt x="6539" y="5782"/>
                  <a:pt x="6569" y="5769"/>
                </a:cubicBezTo>
                <a:close/>
                <a:moveTo>
                  <a:pt x="7565" y="5750"/>
                </a:moveTo>
                <a:lnTo>
                  <a:pt x="7559" y="5763"/>
                </a:lnTo>
                <a:cubicBezTo>
                  <a:pt x="7578" y="5802"/>
                  <a:pt x="7559" y="5789"/>
                  <a:pt x="7590" y="5802"/>
                </a:cubicBezTo>
                <a:lnTo>
                  <a:pt x="7578" y="5776"/>
                </a:lnTo>
                <a:cubicBezTo>
                  <a:pt x="7590" y="5750"/>
                  <a:pt x="7590" y="5763"/>
                  <a:pt x="7565" y="5750"/>
                </a:cubicBezTo>
                <a:close/>
                <a:moveTo>
                  <a:pt x="6380" y="5743"/>
                </a:moveTo>
                <a:lnTo>
                  <a:pt x="6380" y="5763"/>
                </a:lnTo>
                <a:lnTo>
                  <a:pt x="6362" y="5763"/>
                </a:lnTo>
                <a:close/>
                <a:moveTo>
                  <a:pt x="6716" y="5737"/>
                </a:moveTo>
                <a:lnTo>
                  <a:pt x="6686" y="5769"/>
                </a:lnTo>
                <a:lnTo>
                  <a:pt x="6673" y="5750"/>
                </a:lnTo>
                <a:close/>
                <a:moveTo>
                  <a:pt x="7003" y="5737"/>
                </a:moveTo>
                <a:lnTo>
                  <a:pt x="7022" y="5737"/>
                </a:lnTo>
                <a:lnTo>
                  <a:pt x="7040" y="5756"/>
                </a:lnTo>
                <a:lnTo>
                  <a:pt x="7077" y="5750"/>
                </a:lnTo>
                <a:cubicBezTo>
                  <a:pt x="7052" y="5782"/>
                  <a:pt x="7064" y="5763"/>
                  <a:pt x="7028" y="5782"/>
                </a:cubicBezTo>
                <a:lnTo>
                  <a:pt x="7009" y="5756"/>
                </a:lnTo>
                <a:lnTo>
                  <a:pt x="6997" y="5795"/>
                </a:lnTo>
                <a:lnTo>
                  <a:pt x="6979" y="5795"/>
                </a:lnTo>
                <a:lnTo>
                  <a:pt x="6961" y="5782"/>
                </a:lnTo>
                <a:lnTo>
                  <a:pt x="6930" y="5795"/>
                </a:lnTo>
                <a:cubicBezTo>
                  <a:pt x="6936" y="5808"/>
                  <a:pt x="6942" y="5821"/>
                  <a:pt x="6912" y="5821"/>
                </a:cubicBezTo>
                <a:cubicBezTo>
                  <a:pt x="6899" y="5821"/>
                  <a:pt x="6899" y="5808"/>
                  <a:pt x="6893" y="5802"/>
                </a:cubicBezTo>
                <a:lnTo>
                  <a:pt x="6924" y="5802"/>
                </a:lnTo>
                <a:lnTo>
                  <a:pt x="6912" y="5776"/>
                </a:lnTo>
                <a:lnTo>
                  <a:pt x="6930" y="5763"/>
                </a:lnTo>
                <a:lnTo>
                  <a:pt x="6967" y="5776"/>
                </a:lnTo>
                <a:lnTo>
                  <a:pt x="6997" y="5743"/>
                </a:lnTo>
                <a:close/>
                <a:moveTo>
                  <a:pt x="6563" y="5724"/>
                </a:moveTo>
                <a:lnTo>
                  <a:pt x="6582" y="5743"/>
                </a:lnTo>
                <a:lnTo>
                  <a:pt x="6563" y="5756"/>
                </a:lnTo>
                <a:lnTo>
                  <a:pt x="6551" y="5743"/>
                </a:lnTo>
                <a:close/>
                <a:moveTo>
                  <a:pt x="6985" y="5724"/>
                </a:moveTo>
                <a:lnTo>
                  <a:pt x="6997" y="5743"/>
                </a:lnTo>
                <a:lnTo>
                  <a:pt x="6973" y="5743"/>
                </a:lnTo>
                <a:close/>
                <a:moveTo>
                  <a:pt x="7040" y="5723"/>
                </a:moveTo>
                <a:lnTo>
                  <a:pt x="7058" y="5743"/>
                </a:lnTo>
                <a:lnTo>
                  <a:pt x="7034" y="5743"/>
                </a:lnTo>
                <a:close/>
                <a:moveTo>
                  <a:pt x="7113" y="5717"/>
                </a:moveTo>
                <a:lnTo>
                  <a:pt x="7089" y="5750"/>
                </a:lnTo>
                <a:lnTo>
                  <a:pt x="7077" y="5730"/>
                </a:lnTo>
                <a:close/>
                <a:moveTo>
                  <a:pt x="7077" y="5698"/>
                </a:moveTo>
                <a:lnTo>
                  <a:pt x="7077" y="5730"/>
                </a:lnTo>
                <a:lnTo>
                  <a:pt x="7046" y="5704"/>
                </a:lnTo>
                <a:close/>
                <a:moveTo>
                  <a:pt x="6893" y="5697"/>
                </a:moveTo>
                <a:lnTo>
                  <a:pt x="6924" y="5704"/>
                </a:lnTo>
                <a:lnTo>
                  <a:pt x="6893" y="5730"/>
                </a:lnTo>
                <a:close/>
                <a:moveTo>
                  <a:pt x="7510" y="5697"/>
                </a:moveTo>
                <a:lnTo>
                  <a:pt x="7510" y="5717"/>
                </a:lnTo>
                <a:lnTo>
                  <a:pt x="7529" y="5717"/>
                </a:lnTo>
                <a:close/>
                <a:moveTo>
                  <a:pt x="11366" y="5691"/>
                </a:moveTo>
                <a:cubicBezTo>
                  <a:pt x="11177" y="6595"/>
                  <a:pt x="10584" y="6998"/>
                  <a:pt x="10113" y="7330"/>
                </a:cubicBezTo>
                <a:cubicBezTo>
                  <a:pt x="10113" y="7330"/>
                  <a:pt x="10113" y="7337"/>
                  <a:pt x="10113" y="7337"/>
                </a:cubicBezTo>
                <a:cubicBezTo>
                  <a:pt x="10676" y="7051"/>
                  <a:pt x="11238" y="6595"/>
                  <a:pt x="11366" y="5691"/>
                </a:cubicBezTo>
                <a:close/>
                <a:moveTo>
                  <a:pt x="11305" y="5678"/>
                </a:moveTo>
                <a:cubicBezTo>
                  <a:pt x="11226" y="5717"/>
                  <a:pt x="11238" y="5789"/>
                  <a:pt x="11201" y="5899"/>
                </a:cubicBezTo>
                <a:cubicBezTo>
                  <a:pt x="10981" y="6569"/>
                  <a:pt x="10553" y="6868"/>
                  <a:pt x="10132" y="7207"/>
                </a:cubicBezTo>
                <a:cubicBezTo>
                  <a:pt x="10132" y="7220"/>
                  <a:pt x="10126" y="7239"/>
                  <a:pt x="10132" y="7265"/>
                </a:cubicBezTo>
                <a:cubicBezTo>
                  <a:pt x="10590" y="6979"/>
                  <a:pt x="11054" y="6569"/>
                  <a:pt x="11201" y="5971"/>
                </a:cubicBezTo>
                <a:cubicBezTo>
                  <a:pt x="11244" y="5984"/>
                  <a:pt x="11293" y="5743"/>
                  <a:pt x="11305" y="5678"/>
                </a:cubicBezTo>
                <a:close/>
                <a:moveTo>
                  <a:pt x="7144" y="5678"/>
                </a:moveTo>
                <a:lnTo>
                  <a:pt x="7174" y="5704"/>
                </a:lnTo>
                <a:lnTo>
                  <a:pt x="7144" y="5704"/>
                </a:lnTo>
                <a:cubicBezTo>
                  <a:pt x="7150" y="5730"/>
                  <a:pt x="7162" y="5717"/>
                  <a:pt x="7132" y="5724"/>
                </a:cubicBezTo>
                <a:lnTo>
                  <a:pt x="7126" y="5697"/>
                </a:lnTo>
                <a:close/>
                <a:moveTo>
                  <a:pt x="7119" y="5671"/>
                </a:moveTo>
                <a:lnTo>
                  <a:pt x="7119" y="5691"/>
                </a:lnTo>
                <a:lnTo>
                  <a:pt x="7101" y="5691"/>
                </a:lnTo>
                <a:close/>
                <a:moveTo>
                  <a:pt x="6649" y="5671"/>
                </a:moveTo>
                <a:lnTo>
                  <a:pt x="6637" y="5710"/>
                </a:lnTo>
                <a:lnTo>
                  <a:pt x="6606" y="5684"/>
                </a:lnTo>
                <a:close/>
                <a:moveTo>
                  <a:pt x="7510" y="5665"/>
                </a:moveTo>
                <a:lnTo>
                  <a:pt x="7523" y="5684"/>
                </a:lnTo>
                <a:lnTo>
                  <a:pt x="7541" y="5665"/>
                </a:lnTo>
                <a:close/>
                <a:moveTo>
                  <a:pt x="6948" y="5652"/>
                </a:moveTo>
                <a:cubicBezTo>
                  <a:pt x="6942" y="5671"/>
                  <a:pt x="6967" y="5697"/>
                  <a:pt x="6936" y="5717"/>
                </a:cubicBezTo>
                <a:lnTo>
                  <a:pt x="6930" y="5704"/>
                </a:lnTo>
                <a:lnTo>
                  <a:pt x="6942" y="5671"/>
                </a:lnTo>
                <a:cubicBezTo>
                  <a:pt x="6912" y="5684"/>
                  <a:pt x="6930" y="5691"/>
                  <a:pt x="6912" y="5665"/>
                </a:cubicBezTo>
                <a:close/>
                <a:moveTo>
                  <a:pt x="6924" y="5619"/>
                </a:moveTo>
                <a:lnTo>
                  <a:pt x="6942" y="5626"/>
                </a:lnTo>
                <a:lnTo>
                  <a:pt x="6912" y="5658"/>
                </a:lnTo>
                <a:close/>
                <a:moveTo>
                  <a:pt x="7113" y="5613"/>
                </a:moveTo>
                <a:lnTo>
                  <a:pt x="7147" y="5649"/>
                </a:lnTo>
                <a:lnTo>
                  <a:pt x="7193" y="5613"/>
                </a:lnTo>
                <a:lnTo>
                  <a:pt x="7205" y="5626"/>
                </a:lnTo>
                <a:cubicBezTo>
                  <a:pt x="7205" y="5631"/>
                  <a:pt x="7174" y="5669"/>
                  <a:pt x="7156" y="5668"/>
                </a:cubicBezTo>
                <a:lnTo>
                  <a:pt x="7146" y="5654"/>
                </a:lnTo>
                <a:lnTo>
                  <a:pt x="7138" y="5658"/>
                </a:lnTo>
                <a:lnTo>
                  <a:pt x="7101" y="5652"/>
                </a:lnTo>
                <a:cubicBezTo>
                  <a:pt x="7119" y="5619"/>
                  <a:pt x="7095" y="5658"/>
                  <a:pt x="7113" y="5613"/>
                </a:cubicBezTo>
                <a:close/>
                <a:moveTo>
                  <a:pt x="7022" y="5613"/>
                </a:moveTo>
                <a:lnTo>
                  <a:pt x="7040" y="5632"/>
                </a:lnTo>
                <a:lnTo>
                  <a:pt x="7009" y="5639"/>
                </a:lnTo>
                <a:close/>
                <a:moveTo>
                  <a:pt x="7592" y="5598"/>
                </a:moveTo>
                <a:lnTo>
                  <a:pt x="7596" y="5600"/>
                </a:lnTo>
                <a:lnTo>
                  <a:pt x="7590" y="5600"/>
                </a:lnTo>
                <a:close/>
                <a:moveTo>
                  <a:pt x="6753" y="5593"/>
                </a:moveTo>
                <a:lnTo>
                  <a:pt x="6753" y="5606"/>
                </a:lnTo>
                <a:lnTo>
                  <a:pt x="6734" y="5606"/>
                </a:lnTo>
                <a:close/>
                <a:moveTo>
                  <a:pt x="15332" y="5587"/>
                </a:moveTo>
                <a:cubicBezTo>
                  <a:pt x="15319" y="5600"/>
                  <a:pt x="15301" y="5607"/>
                  <a:pt x="15295" y="5620"/>
                </a:cubicBezTo>
                <a:cubicBezTo>
                  <a:pt x="15295" y="5626"/>
                  <a:pt x="15289" y="5633"/>
                  <a:pt x="15289" y="5639"/>
                </a:cubicBezTo>
                <a:cubicBezTo>
                  <a:pt x="15307" y="5620"/>
                  <a:pt x="15319" y="5607"/>
                  <a:pt x="15332" y="5587"/>
                </a:cubicBezTo>
                <a:close/>
                <a:moveTo>
                  <a:pt x="6722" y="5580"/>
                </a:moveTo>
                <a:lnTo>
                  <a:pt x="6722" y="5600"/>
                </a:lnTo>
                <a:lnTo>
                  <a:pt x="6704" y="5600"/>
                </a:lnTo>
                <a:close/>
                <a:moveTo>
                  <a:pt x="7309" y="5580"/>
                </a:moveTo>
                <a:cubicBezTo>
                  <a:pt x="7352" y="5580"/>
                  <a:pt x="7333" y="5587"/>
                  <a:pt x="7364" y="5606"/>
                </a:cubicBezTo>
                <a:lnTo>
                  <a:pt x="7352" y="5626"/>
                </a:lnTo>
                <a:lnTo>
                  <a:pt x="7364" y="5632"/>
                </a:lnTo>
                <a:cubicBezTo>
                  <a:pt x="7358" y="5639"/>
                  <a:pt x="7358" y="5652"/>
                  <a:pt x="7358" y="5658"/>
                </a:cubicBezTo>
                <a:lnTo>
                  <a:pt x="7333" y="5652"/>
                </a:lnTo>
                <a:lnTo>
                  <a:pt x="7345" y="5691"/>
                </a:lnTo>
                <a:lnTo>
                  <a:pt x="7358" y="5684"/>
                </a:lnTo>
                <a:cubicBezTo>
                  <a:pt x="7352" y="5698"/>
                  <a:pt x="7352" y="5704"/>
                  <a:pt x="7352" y="5717"/>
                </a:cubicBezTo>
                <a:lnTo>
                  <a:pt x="7321" y="5717"/>
                </a:lnTo>
                <a:lnTo>
                  <a:pt x="7333" y="5698"/>
                </a:lnTo>
                <a:lnTo>
                  <a:pt x="7297" y="5691"/>
                </a:lnTo>
                <a:lnTo>
                  <a:pt x="7290" y="5698"/>
                </a:lnTo>
                <a:lnTo>
                  <a:pt x="7297" y="5717"/>
                </a:lnTo>
                <a:lnTo>
                  <a:pt x="7297" y="5737"/>
                </a:lnTo>
                <a:lnTo>
                  <a:pt x="7278" y="5750"/>
                </a:lnTo>
                <a:lnTo>
                  <a:pt x="7303" y="5776"/>
                </a:lnTo>
                <a:lnTo>
                  <a:pt x="7315" y="5763"/>
                </a:lnTo>
                <a:lnTo>
                  <a:pt x="7297" y="5737"/>
                </a:lnTo>
                <a:lnTo>
                  <a:pt x="7309" y="5730"/>
                </a:lnTo>
                <a:lnTo>
                  <a:pt x="7358" y="5750"/>
                </a:lnTo>
                <a:cubicBezTo>
                  <a:pt x="7358" y="5763"/>
                  <a:pt x="7358" y="5782"/>
                  <a:pt x="7358" y="5795"/>
                </a:cubicBezTo>
                <a:lnTo>
                  <a:pt x="7352" y="5795"/>
                </a:lnTo>
                <a:cubicBezTo>
                  <a:pt x="7352" y="5795"/>
                  <a:pt x="7358" y="5802"/>
                  <a:pt x="7358" y="5802"/>
                </a:cubicBezTo>
                <a:cubicBezTo>
                  <a:pt x="7352" y="5834"/>
                  <a:pt x="7352" y="5860"/>
                  <a:pt x="7352" y="5886"/>
                </a:cubicBezTo>
                <a:cubicBezTo>
                  <a:pt x="7352" y="5893"/>
                  <a:pt x="7352" y="5893"/>
                  <a:pt x="7352" y="5893"/>
                </a:cubicBezTo>
                <a:cubicBezTo>
                  <a:pt x="7352" y="5899"/>
                  <a:pt x="7352" y="5912"/>
                  <a:pt x="7352" y="5925"/>
                </a:cubicBezTo>
                <a:cubicBezTo>
                  <a:pt x="7352" y="5925"/>
                  <a:pt x="7352" y="5932"/>
                  <a:pt x="7352" y="5932"/>
                </a:cubicBezTo>
                <a:cubicBezTo>
                  <a:pt x="7352" y="6315"/>
                  <a:pt x="7443" y="6673"/>
                  <a:pt x="7565" y="6992"/>
                </a:cubicBezTo>
                <a:lnTo>
                  <a:pt x="7541" y="6985"/>
                </a:lnTo>
                <a:cubicBezTo>
                  <a:pt x="7547" y="7011"/>
                  <a:pt x="7541" y="6998"/>
                  <a:pt x="7559" y="7024"/>
                </a:cubicBezTo>
                <a:lnTo>
                  <a:pt x="7572" y="7011"/>
                </a:lnTo>
                <a:lnTo>
                  <a:pt x="7583" y="7038"/>
                </a:lnTo>
                <a:lnTo>
                  <a:pt x="7572" y="7031"/>
                </a:lnTo>
                <a:lnTo>
                  <a:pt x="7572" y="7044"/>
                </a:lnTo>
                <a:lnTo>
                  <a:pt x="7553" y="7031"/>
                </a:lnTo>
                <a:lnTo>
                  <a:pt x="7544" y="7045"/>
                </a:lnTo>
                <a:lnTo>
                  <a:pt x="7541" y="7044"/>
                </a:lnTo>
                <a:lnTo>
                  <a:pt x="7540" y="7049"/>
                </a:lnTo>
                <a:lnTo>
                  <a:pt x="7529" y="7037"/>
                </a:lnTo>
                <a:lnTo>
                  <a:pt x="7510" y="7050"/>
                </a:lnTo>
                <a:cubicBezTo>
                  <a:pt x="7507" y="7047"/>
                  <a:pt x="7512" y="7046"/>
                  <a:pt x="7513" y="7045"/>
                </a:cubicBezTo>
                <a:lnTo>
                  <a:pt x="7495" y="7044"/>
                </a:lnTo>
                <a:lnTo>
                  <a:pt x="7503" y="7039"/>
                </a:lnTo>
                <a:cubicBezTo>
                  <a:pt x="7510" y="7034"/>
                  <a:pt x="7495" y="7044"/>
                  <a:pt x="7504" y="7024"/>
                </a:cubicBezTo>
                <a:lnTo>
                  <a:pt x="7474" y="7011"/>
                </a:lnTo>
                <a:lnTo>
                  <a:pt x="7484" y="7044"/>
                </a:lnTo>
                <a:lnTo>
                  <a:pt x="7474" y="7044"/>
                </a:lnTo>
                <a:lnTo>
                  <a:pt x="7455" y="7050"/>
                </a:lnTo>
                <a:lnTo>
                  <a:pt x="7425" y="7044"/>
                </a:lnTo>
                <a:lnTo>
                  <a:pt x="7413" y="7037"/>
                </a:lnTo>
                <a:cubicBezTo>
                  <a:pt x="7425" y="7011"/>
                  <a:pt x="7431" y="7024"/>
                  <a:pt x="7407" y="7011"/>
                </a:cubicBezTo>
                <a:lnTo>
                  <a:pt x="7394" y="7018"/>
                </a:lnTo>
                <a:lnTo>
                  <a:pt x="7400" y="7044"/>
                </a:lnTo>
                <a:lnTo>
                  <a:pt x="7419" y="7044"/>
                </a:lnTo>
                <a:lnTo>
                  <a:pt x="7388" y="7057"/>
                </a:lnTo>
                <a:lnTo>
                  <a:pt x="7419" y="7083"/>
                </a:lnTo>
                <a:lnTo>
                  <a:pt x="7407" y="7102"/>
                </a:lnTo>
                <a:lnTo>
                  <a:pt x="7388" y="7089"/>
                </a:lnTo>
                <a:cubicBezTo>
                  <a:pt x="7382" y="7096"/>
                  <a:pt x="7376" y="7096"/>
                  <a:pt x="7376" y="7096"/>
                </a:cubicBezTo>
                <a:cubicBezTo>
                  <a:pt x="7376" y="7096"/>
                  <a:pt x="7376" y="7089"/>
                  <a:pt x="7370" y="7089"/>
                </a:cubicBezTo>
                <a:cubicBezTo>
                  <a:pt x="7352" y="7057"/>
                  <a:pt x="7388" y="7089"/>
                  <a:pt x="7352" y="7063"/>
                </a:cubicBezTo>
                <a:cubicBezTo>
                  <a:pt x="7339" y="7083"/>
                  <a:pt x="7339" y="7063"/>
                  <a:pt x="7352" y="7089"/>
                </a:cubicBezTo>
                <a:lnTo>
                  <a:pt x="7315" y="7096"/>
                </a:lnTo>
                <a:lnTo>
                  <a:pt x="7297" y="7076"/>
                </a:lnTo>
                <a:lnTo>
                  <a:pt x="7278" y="7076"/>
                </a:lnTo>
                <a:lnTo>
                  <a:pt x="7266" y="7037"/>
                </a:lnTo>
                <a:lnTo>
                  <a:pt x="7242" y="7044"/>
                </a:lnTo>
                <a:lnTo>
                  <a:pt x="7229" y="7070"/>
                </a:lnTo>
                <a:lnTo>
                  <a:pt x="7248" y="7070"/>
                </a:lnTo>
                <a:lnTo>
                  <a:pt x="7248" y="7050"/>
                </a:lnTo>
                <a:lnTo>
                  <a:pt x="7272" y="7070"/>
                </a:lnTo>
                <a:lnTo>
                  <a:pt x="7236" y="7089"/>
                </a:lnTo>
                <a:lnTo>
                  <a:pt x="7248" y="7109"/>
                </a:lnTo>
                <a:lnTo>
                  <a:pt x="7211" y="7128"/>
                </a:lnTo>
                <a:lnTo>
                  <a:pt x="7202" y="7124"/>
                </a:lnTo>
                <a:lnTo>
                  <a:pt x="7205" y="7122"/>
                </a:lnTo>
                <a:cubicBezTo>
                  <a:pt x="7205" y="7122"/>
                  <a:pt x="7199" y="7115"/>
                  <a:pt x="7217" y="7102"/>
                </a:cubicBezTo>
                <a:lnTo>
                  <a:pt x="7187" y="7102"/>
                </a:lnTo>
                <a:lnTo>
                  <a:pt x="7192" y="7124"/>
                </a:lnTo>
                <a:lnTo>
                  <a:pt x="7181" y="7128"/>
                </a:lnTo>
                <a:lnTo>
                  <a:pt x="7162" y="7109"/>
                </a:lnTo>
                <a:lnTo>
                  <a:pt x="7181" y="7089"/>
                </a:lnTo>
                <a:cubicBezTo>
                  <a:pt x="7168" y="7057"/>
                  <a:pt x="7193" y="7096"/>
                  <a:pt x="7174" y="7057"/>
                </a:cubicBezTo>
                <a:lnTo>
                  <a:pt x="7144" y="7070"/>
                </a:lnTo>
                <a:lnTo>
                  <a:pt x="7138" y="7050"/>
                </a:lnTo>
                <a:lnTo>
                  <a:pt x="7168" y="7037"/>
                </a:lnTo>
                <a:cubicBezTo>
                  <a:pt x="7199" y="7063"/>
                  <a:pt x="7181" y="7031"/>
                  <a:pt x="7187" y="7076"/>
                </a:cubicBezTo>
                <a:cubicBezTo>
                  <a:pt x="7211" y="7057"/>
                  <a:pt x="7205" y="7076"/>
                  <a:pt x="7199" y="7050"/>
                </a:cubicBezTo>
                <a:lnTo>
                  <a:pt x="7205" y="7024"/>
                </a:lnTo>
                <a:cubicBezTo>
                  <a:pt x="7236" y="7037"/>
                  <a:pt x="7236" y="7031"/>
                  <a:pt x="7236" y="6992"/>
                </a:cubicBezTo>
                <a:lnTo>
                  <a:pt x="7217" y="7011"/>
                </a:lnTo>
                <a:lnTo>
                  <a:pt x="7199" y="6998"/>
                </a:lnTo>
                <a:lnTo>
                  <a:pt x="7199" y="7018"/>
                </a:lnTo>
                <a:lnTo>
                  <a:pt x="7168" y="7018"/>
                </a:lnTo>
                <a:lnTo>
                  <a:pt x="7168" y="7037"/>
                </a:lnTo>
                <a:lnTo>
                  <a:pt x="7150" y="7031"/>
                </a:lnTo>
                <a:lnTo>
                  <a:pt x="7138" y="7050"/>
                </a:lnTo>
                <a:cubicBezTo>
                  <a:pt x="7150" y="7018"/>
                  <a:pt x="7126" y="7057"/>
                  <a:pt x="7144" y="7018"/>
                </a:cubicBezTo>
                <a:lnTo>
                  <a:pt x="7113" y="7018"/>
                </a:lnTo>
                <a:cubicBezTo>
                  <a:pt x="7132" y="6992"/>
                  <a:pt x="7113" y="7011"/>
                  <a:pt x="7168" y="7011"/>
                </a:cubicBezTo>
                <a:lnTo>
                  <a:pt x="7174" y="6985"/>
                </a:lnTo>
                <a:cubicBezTo>
                  <a:pt x="7132" y="6979"/>
                  <a:pt x="7156" y="6985"/>
                  <a:pt x="7126" y="6966"/>
                </a:cubicBezTo>
                <a:lnTo>
                  <a:pt x="7126" y="6985"/>
                </a:lnTo>
                <a:cubicBezTo>
                  <a:pt x="7095" y="6972"/>
                  <a:pt x="7095" y="6972"/>
                  <a:pt x="7077" y="6946"/>
                </a:cubicBezTo>
                <a:lnTo>
                  <a:pt x="7052" y="6966"/>
                </a:lnTo>
                <a:lnTo>
                  <a:pt x="7052" y="6940"/>
                </a:lnTo>
                <a:cubicBezTo>
                  <a:pt x="7022" y="6953"/>
                  <a:pt x="7028" y="6940"/>
                  <a:pt x="7040" y="6966"/>
                </a:cubicBezTo>
                <a:lnTo>
                  <a:pt x="7009" y="6966"/>
                </a:lnTo>
                <a:cubicBezTo>
                  <a:pt x="7022" y="6985"/>
                  <a:pt x="7022" y="6966"/>
                  <a:pt x="7009" y="6992"/>
                </a:cubicBezTo>
                <a:cubicBezTo>
                  <a:pt x="6973" y="6966"/>
                  <a:pt x="7009" y="6992"/>
                  <a:pt x="6991" y="6953"/>
                </a:cubicBezTo>
                <a:lnTo>
                  <a:pt x="7022" y="6953"/>
                </a:lnTo>
                <a:cubicBezTo>
                  <a:pt x="7003" y="6914"/>
                  <a:pt x="7028" y="6953"/>
                  <a:pt x="7009" y="6914"/>
                </a:cubicBezTo>
                <a:lnTo>
                  <a:pt x="6979" y="6940"/>
                </a:lnTo>
                <a:cubicBezTo>
                  <a:pt x="6961" y="6933"/>
                  <a:pt x="6991" y="6933"/>
                  <a:pt x="6954" y="6933"/>
                </a:cubicBezTo>
                <a:lnTo>
                  <a:pt x="6924" y="6933"/>
                </a:lnTo>
                <a:cubicBezTo>
                  <a:pt x="6936" y="6914"/>
                  <a:pt x="6936" y="6933"/>
                  <a:pt x="6924" y="6907"/>
                </a:cubicBezTo>
                <a:lnTo>
                  <a:pt x="6906" y="6927"/>
                </a:lnTo>
                <a:lnTo>
                  <a:pt x="6881" y="6907"/>
                </a:lnTo>
                <a:lnTo>
                  <a:pt x="6881" y="6933"/>
                </a:lnTo>
                <a:lnTo>
                  <a:pt x="6869" y="6940"/>
                </a:lnTo>
                <a:lnTo>
                  <a:pt x="6858" y="6930"/>
                </a:lnTo>
                <a:lnTo>
                  <a:pt x="6861" y="6918"/>
                </a:lnTo>
                <a:cubicBezTo>
                  <a:pt x="6861" y="6917"/>
                  <a:pt x="6860" y="6917"/>
                  <a:pt x="6857" y="6907"/>
                </a:cubicBezTo>
                <a:lnTo>
                  <a:pt x="6875" y="6888"/>
                </a:lnTo>
                <a:cubicBezTo>
                  <a:pt x="6851" y="6891"/>
                  <a:pt x="6840" y="6898"/>
                  <a:pt x="6838" y="6906"/>
                </a:cubicBezTo>
                <a:lnTo>
                  <a:pt x="6851" y="6925"/>
                </a:lnTo>
                <a:lnTo>
                  <a:pt x="6814" y="6894"/>
                </a:lnTo>
                <a:lnTo>
                  <a:pt x="6832" y="6875"/>
                </a:lnTo>
                <a:lnTo>
                  <a:pt x="6814" y="6875"/>
                </a:lnTo>
                <a:lnTo>
                  <a:pt x="6814" y="6855"/>
                </a:lnTo>
                <a:lnTo>
                  <a:pt x="6832" y="6862"/>
                </a:lnTo>
                <a:lnTo>
                  <a:pt x="6851" y="6842"/>
                </a:lnTo>
                <a:cubicBezTo>
                  <a:pt x="6838" y="6829"/>
                  <a:pt x="6838" y="6836"/>
                  <a:pt x="6838" y="6816"/>
                </a:cubicBezTo>
                <a:lnTo>
                  <a:pt x="6838" y="6790"/>
                </a:lnTo>
                <a:lnTo>
                  <a:pt x="6826" y="6790"/>
                </a:lnTo>
                <a:lnTo>
                  <a:pt x="6826" y="6816"/>
                </a:lnTo>
                <a:lnTo>
                  <a:pt x="6796" y="6816"/>
                </a:lnTo>
                <a:cubicBezTo>
                  <a:pt x="6759" y="6816"/>
                  <a:pt x="6789" y="6823"/>
                  <a:pt x="6765" y="6810"/>
                </a:cubicBezTo>
                <a:lnTo>
                  <a:pt x="6759" y="6848"/>
                </a:lnTo>
                <a:lnTo>
                  <a:pt x="6728" y="6823"/>
                </a:lnTo>
                <a:lnTo>
                  <a:pt x="6771" y="6784"/>
                </a:lnTo>
                <a:lnTo>
                  <a:pt x="6796" y="6784"/>
                </a:lnTo>
                <a:lnTo>
                  <a:pt x="6796" y="6758"/>
                </a:lnTo>
                <a:lnTo>
                  <a:pt x="6826" y="6758"/>
                </a:lnTo>
                <a:lnTo>
                  <a:pt x="6844" y="6738"/>
                </a:lnTo>
                <a:cubicBezTo>
                  <a:pt x="6851" y="6686"/>
                  <a:pt x="6869" y="6712"/>
                  <a:pt x="6838" y="6693"/>
                </a:cubicBezTo>
                <a:lnTo>
                  <a:pt x="6838" y="6725"/>
                </a:lnTo>
                <a:cubicBezTo>
                  <a:pt x="6808" y="6719"/>
                  <a:pt x="6826" y="6719"/>
                  <a:pt x="6802" y="6725"/>
                </a:cubicBezTo>
                <a:lnTo>
                  <a:pt x="6802" y="6699"/>
                </a:lnTo>
                <a:lnTo>
                  <a:pt x="6820" y="6712"/>
                </a:lnTo>
                <a:cubicBezTo>
                  <a:pt x="6826" y="6660"/>
                  <a:pt x="6832" y="6699"/>
                  <a:pt x="6838" y="6647"/>
                </a:cubicBezTo>
                <a:lnTo>
                  <a:pt x="6814" y="6667"/>
                </a:lnTo>
                <a:cubicBezTo>
                  <a:pt x="6808" y="6647"/>
                  <a:pt x="6808" y="6641"/>
                  <a:pt x="6814" y="6621"/>
                </a:cubicBezTo>
                <a:lnTo>
                  <a:pt x="6851" y="6634"/>
                </a:lnTo>
                <a:lnTo>
                  <a:pt x="6832" y="6608"/>
                </a:lnTo>
                <a:lnTo>
                  <a:pt x="6869" y="6576"/>
                </a:lnTo>
                <a:lnTo>
                  <a:pt x="6864" y="6560"/>
                </a:lnTo>
                <a:lnTo>
                  <a:pt x="6867" y="6556"/>
                </a:lnTo>
                <a:lnTo>
                  <a:pt x="6893" y="6556"/>
                </a:lnTo>
                <a:lnTo>
                  <a:pt x="6875" y="6543"/>
                </a:lnTo>
                <a:lnTo>
                  <a:pt x="6867" y="6556"/>
                </a:lnTo>
                <a:lnTo>
                  <a:pt x="6863" y="6556"/>
                </a:lnTo>
                <a:lnTo>
                  <a:pt x="6864" y="6560"/>
                </a:lnTo>
                <a:lnTo>
                  <a:pt x="6863" y="6563"/>
                </a:lnTo>
                <a:cubicBezTo>
                  <a:pt x="6838" y="6576"/>
                  <a:pt x="6832" y="6576"/>
                  <a:pt x="6826" y="6608"/>
                </a:cubicBezTo>
                <a:cubicBezTo>
                  <a:pt x="6796" y="6602"/>
                  <a:pt x="6802" y="6615"/>
                  <a:pt x="6814" y="6589"/>
                </a:cubicBezTo>
                <a:lnTo>
                  <a:pt x="6796" y="6563"/>
                </a:lnTo>
                <a:cubicBezTo>
                  <a:pt x="6808" y="6537"/>
                  <a:pt x="6802" y="6550"/>
                  <a:pt x="6796" y="6524"/>
                </a:cubicBezTo>
                <a:lnTo>
                  <a:pt x="6814" y="6517"/>
                </a:lnTo>
                <a:lnTo>
                  <a:pt x="6783" y="6511"/>
                </a:lnTo>
                <a:lnTo>
                  <a:pt x="6796" y="6491"/>
                </a:lnTo>
                <a:lnTo>
                  <a:pt x="6765" y="6491"/>
                </a:lnTo>
                <a:lnTo>
                  <a:pt x="6777" y="6472"/>
                </a:lnTo>
                <a:lnTo>
                  <a:pt x="6759" y="6465"/>
                </a:lnTo>
                <a:lnTo>
                  <a:pt x="6771" y="6426"/>
                </a:lnTo>
                <a:cubicBezTo>
                  <a:pt x="6765" y="6433"/>
                  <a:pt x="6759" y="6439"/>
                  <a:pt x="6759" y="6439"/>
                </a:cubicBezTo>
                <a:cubicBezTo>
                  <a:pt x="6759" y="6439"/>
                  <a:pt x="6753" y="6439"/>
                  <a:pt x="6741" y="6446"/>
                </a:cubicBezTo>
                <a:lnTo>
                  <a:pt x="6759" y="6465"/>
                </a:lnTo>
                <a:lnTo>
                  <a:pt x="6753" y="6478"/>
                </a:lnTo>
                <a:cubicBezTo>
                  <a:pt x="6759" y="6491"/>
                  <a:pt x="6765" y="6504"/>
                  <a:pt x="6734" y="6504"/>
                </a:cubicBezTo>
                <a:cubicBezTo>
                  <a:pt x="6722" y="6504"/>
                  <a:pt x="6722" y="6491"/>
                  <a:pt x="6716" y="6485"/>
                </a:cubicBezTo>
                <a:lnTo>
                  <a:pt x="6747" y="6485"/>
                </a:lnTo>
                <a:lnTo>
                  <a:pt x="6716" y="6446"/>
                </a:lnTo>
                <a:cubicBezTo>
                  <a:pt x="6747" y="6446"/>
                  <a:pt x="6716" y="6400"/>
                  <a:pt x="6698" y="6400"/>
                </a:cubicBezTo>
                <a:cubicBezTo>
                  <a:pt x="6673" y="6400"/>
                  <a:pt x="6673" y="6413"/>
                  <a:pt x="6661" y="6426"/>
                </a:cubicBezTo>
                <a:lnTo>
                  <a:pt x="6624" y="6400"/>
                </a:lnTo>
                <a:lnTo>
                  <a:pt x="6631" y="6387"/>
                </a:lnTo>
                <a:lnTo>
                  <a:pt x="6612" y="6380"/>
                </a:lnTo>
                <a:cubicBezTo>
                  <a:pt x="6631" y="6348"/>
                  <a:pt x="6606" y="6367"/>
                  <a:pt x="6649" y="6361"/>
                </a:cubicBezTo>
                <a:lnTo>
                  <a:pt x="6637" y="6341"/>
                </a:lnTo>
                <a:cubicBezTo>
                  <a:pt x="6667" y="6348"/>
                  <a:pt x="6655" y="6341"/>
                  <a:pt x="6667" y="6361"/>
                </a:cubicBezTo>
                <a:lnTo>
                  <a:pt x="6686" y="6361"/>
                </a:lnTo>
                <a:lnTo>
                  <a:pt x="6673" y="6367"/>
                </a:lnTo>
                <a:cubicBezTo>
                  <a:pt x="6686" y="6387"/>
                  <a:pt x="6686" y="6367"/>
                  <a:pt x="6673" y="6393"/>
                </a:cubicBezTo>
                <a:lnTo>
                  <a:pt x="6728" y="6380"/>
                </a:lnTo>
                <a:cubicBezTo>
                  <a:pt x="6716" y="6341"/>
                  <a:pt x="6734" y="6361"/>
                  <a:pt x="6771" y="6341"/>
                </a:cubicBezTo>
                <a:lnTo>
                  <a:pt x="6753" y="6322"/>
                </a:lnTo>
                <a:cubicBezTo>
                  <a:pt x="6765" y="6302"/>
                  <a:pt x="6765" y="6322"/>
                  <a:pt x="6753" y="6296"/>
                </a:cubicBezTo>
                <a:lnTo>
                  <a:pt x="6783" y="6296"/>
                </a:lnTo>
                <a:cubicBezTo>
                  <a:pt x="6820" y="6296"/>
                  <a:pt x="6789" y="6302"/>
                  <a:pt x="6814" y="6289"/>
                </a:cubicBezTo>
                <a:lnTo>
                  <a:pt x="6826" y="6309"/>
                </a:lnTo>
                <a:lnTo>
                  <a:pt x="6851" y="6289"/>
                </a:lnTo>
                <a:lnTo>
                  <a:pt x="6863" y="6250"/>
                </a:lnTo>
                <a:lnTo>
                  <a:pt x="6838" y="6250"/>
                </a:lnTo>
                <a:lnTo>
                  <a:pt x="6857" y="6231"/>
                </a:lnTo>
                <a:lnTo>
                  <a:pt x="6826" y="6224"/>
                </a:lnTo>
                <a:lnTo>
                  <a:pt x="6838" y="6250"/>
                </a:lnTo>
                <a:lnTo>
                  <a:pt x="6832" y="6250"/>
                </a:lnTo>
                <a:cubicBezTo>
                  <a:pt x="6832" y="6296"/>
                  <a:pt x="6844" y="6270"/>
                  <a:pt x="6814" y="6289"/>
                </a:cubicBezTo>
                <a:cubicBezTo>
                  <a:pt x="6808" y="6283"/>
                  <a:pt x="6796" y="6263"/>
                  <a:pt x="6783" y="6263"/>
                </a:cubicBezTo>
                <a:cubicBezTo>
                  <a:pt x="6759" y="6263"/>
                  <a:pt x="6753" y="6276"/>
                  <a:pt x="6734" y="6289"/>
                </a:cubicBezTo>
                <a:lnTo>
                  <a:pt x="6747" y="6315"/>
                </a:lnTo>
                <a:lnTo>
                  <a:pt x="6704" y="6361"/>
                </a:lnTo>
                <a:lnTo>
                  <a:pt x="6686" y="6348"/>
                </a:lnTo>
                <a:lnTo>
                  <a:pt x="6686" y="6328"/>
                </a:lnTo>
                <a:lnTo>
                  <a:pt x="6704" y="6328"/>
                </a:lnTo>
                <a:cubicBezTo>
                  <a:pt x="6692" y="6309"/>
                  <a:pt x="6692" y="6328"/>
                  <a:pt x="6704" y="6302"/>
                </a:cubicBezTo>
                <a:lnTo>
                  <a:pt x="6673" y="6302"/>
                </a:lnTo>
                <a:lnTo>
                  <a:pt x="6673" y="6296"/>
                </a:lnTo>
                <a:lnTo>
                  <a:pt x="6704" y="6296"/>
                </a:lnTo>
                <a:lnTo>
                  <a:pt x="6698" y="6257"/>
                </a:lnTo>
                <a:cubicBezTo>
                  <a:pt x="6716" y="6250"/>
                  <a:pt x="6698" y="6244"/>
                  <a:pt x="6722" y="6257"/>
                </a:cubicBezTo>
                <a:lnTo>
                  <a:pt x="6741" y="6231"/>
                </a:lnTo>
                <a:lnTo>
                  <a:pt x="6710" y="6205"/>
                </a:lnTo>
                <a:lnTo>
                  <a:pt x="6747" y="6192"/>
                </a:lnTo>
                <a:cubicBezTo>
                  <a:pt x="6728" y="6172"/>
                  <a:pt x="6722" y="6179"/>
                  <a:pt x="6698" y="6185"/>
                </a:cubicBezTo>
                <a:lnTo>
                  <a:pt x="6698" y="6159"/>
                </a:lnTo>
                <a:cubicBezTo>
                  <a:pt x="6722" y="6166"/>
                  <a:pt x="6704" y="6172"/>
                  <a:pt x="6728" y="6159"/>
                </a:cubicBezTo>
                <a:cubicBezTo>
                  <a:pt x="6692" y="6114"/>
                  <a:pt x="6716" y="6185"/>
                  <a:pt x="6698" y="6133"/>
                </a:cubicBezTo>
                <a:cubicBezTo>
                  <a:pt x="6716" y="6133"/>
                  <a:pt x="6721" y="6135"/>
                  <a:pt x="6723" y="6135"/>
                </a:cubicBezTo>
                <a:lnTo>
                  <a:pt x="6734" y="6127"/>
                </a:lnTo>
                <a:lnTo>
                  <a:pt x="6704" y="6127"/>
                </a:lnTo>
                <a:lnTo>
                  <a:pt x="6722" y="6107"/>
                </a:lnTo>
                <a:lnTo>
                  <a:pt x="6734" y="6127"/>
                </a:lnTo>
                <a:lnTo>
                  <a:pt x="6734" y="6127"/>
                </a:lnTo>
                <a:lnTo>
                  <a:pt x="6753" y="6140"/>
                </a:lnTo>
                <a:lnTo>
                  <a:pt x="6741" y="6172"/>
                </a:lnTo>
                <a:lnTo>
                  <a:pt x="6759" y="6172"/>
                </a:lnTo>
                <a:lnTo>
                  <a:pt x="6765" y="6146"/>
                </a:lnTo>
                <a:lnTo>
                  <a:pt x="6759" y="6127"/>
                </a:lnTo>
                <a:lnTo>
                  <a:pt x="6764" y="6109"/>
                </a:lnTo>
                <a:lnTo>
                  <a:pt x="6771" y="6120"/>
                </a:lnTo>
                <a:lnTo>
                  <a:pt x="6796" y="6114"/>
                </a:lnTo>
                <a:lnTo>
                  <a:pt x="6796" y="6136"/>
                </a:lnTo>
                <a:lnTo>
                  <a:pt x="6789" y="6133"/>
                </a:lnTo>
                <a:cubicBezTo>
                  <a:pt x="6789" y="6133"/>
                  <a:pt x="6777" y="6153"/>
                  <a:pt x="6777" y="6153"/>
                </a:cubicBezTo>
                <a:cubicBezTo>
                  <a:pt x="6777" y="6179"/>
                  <a:pt x="6796" y="6185"/>
                  <a:pt x="6808" y="6192"/>
                </a:cubicBezTo>
                <a:lnTo>
                  <a:pt x="6808" y="6218"/>
                </a:lnTo>
                <a:lnTo>
                  <a:pt x="6799" y="6224"/>
                </a:lnTo>
                <a:lnTo>
                  <a:pt x="6783" y="6224"/>
                </a:lnTo>
                <a:cubicBezTo>
                  <a:pt x="6789" y="6198"/>
                  <a:pt x="6796" y="6218"/>
                  <a:pt x="6771" y="6198"/>
                </a:cubicBezTo>
                <a:cubicBezTo>
                  <a:pt x="6765" y="6218"/>
                  <a:pt x="6765" y="6237"/>
                  <a:pt x="6771" y="6250"/>
                </a:cubicBezTo>
                <a:cubicBezTo>
                  <a:pt x="6796" y="6263"/>
                  <a:pt x="6771" y="6244"/>
                  <a:pt x="6802" y="6257"/>
                </a:cubicBezTo>
                <a:lnTo>
                  <a:pt x="6789" y="6231"/>
                </a:lnTo>
                <a:lnTo>
                  <a:pt x="6799" y="6224"/>
                </a:lnTo>
                <a:lnTo>
                  <a:pt x="6808" y="6224"/>
                </a:lnTo>
                <a:lnTo>
                  <a:pt x="6808" y="6218"/>
                </a:lnTo>
                <a:lnTo>
                  <a:pt x="6857" y="6198"/>
                </a:lnTo>
                <a:cubicBezTo>
                  <a:pt x="6838" y="6179"/>
                  <a:pt x="6851" y="6185"/>
                  <a:pt x="6826" y="6179"/>
                </a:cubicBezTo>
                <a:lnTo>
                  <a:pt x="6826" y="6198"/>
                </a:lnTo>
                <a:lnTo>
                  <a:pt x="6808" y="6185"/>
                </a:lnTo>
                <a:lnTo>
                  <a:pt x="6820" y="6179"/>
                </a:lnTo>
                <a:cubicBezTo>
                  <a:pt x="6814" y="6159"/>
                  <a:pt x="6814" y="6172"/>
                  <a:pt x="6820" y="6146"/>
                </a:cubicBezTo>
                <a:lnTo>
                  <a:pt x="6803" y="6139"/>
                </a:lnTo>
                <a:lnTo>
                  <a:pt x="6816" y="6138"/>
                </a:lnTo>
                <a:cubicBezTo>
                  <a:pt x="6826" y="6137"/>
                  <a:pt x="6814" y="6140"/>
                  <a:pt x="6832" y="6120"/>
                </a:cubicBezTo>
                <a:lnTo>
                  <a:pt x="6863" y="6120"/>
                </a:lnTo>
                <a:lnTo>
                  <a:pt x="6881" y="6094"/>
                </a:lnTo>
                <a:lnTo>
                  <a:pt x="6878" y="6087"/>
                </a:lnTo>
                <a:lnTo>
                  <a:pt x="6869" y="6101"/>
                </a:lnTo>
                <a:lnTo>
                  <a:pt x="6857" y="6081"/>
                </a:lnTo>
                <a:cubicBezTo>
                  <a:pt x="6826" y="6101"/>
                  <a:pt x="6851" y="6101"/>
                  <a:pt x="6808" y="6101"/>
                </a:cubicBezTo>
                <a:lnTo>
                  <a:pt x="6844" y="6062"/>
                </a:lnTo>
                <a:lnTo>
                  <a:pt x="6832" y="6036"/>
                </a:lnTo>
                <a:lnTo>
                  <a:pt x="6857" y="6010"/>
                </a:lnTo>
                <a:cubicBezTo>
                  <a:pt x="6875" y="6016"/>
                  <a:pt x="6857" y="6023"/>
                  <a:pt x="6881" y="6010"/>
                </a:cubicBezTo>
                <a:cubicBezTo>
                  <a:pt x="6881" y="6049"/>
                  <a:pt x="6881" y="6042"/>
                  <a:pt x="6857" y="6055"/>
                </a:cubicBezTo>
                <a:lnTo>
                  <a:pt x="6869" y="6075"/>
                </a:lnTo>
                <a:lnTo>
                  <a:pt x="6857" y="6081"/>
                </a:lnTo>
                <a:lnTo>
                  <a:pt x="6875" y="6081"/>
                </a:lnTo>
                <a:lnTo>
                  <a:pt x="6869" y="6068"/>
                </a:lnTo>
                <a:lnTo>
                  <a:pt x="6893" y="6049"/>
                </a:lnTo>
                <a:lnTo>
                  <a:pt x="6881" y="6029"/>
                </a:lnTo>
                <a:cubicBezTo>
                  <a:pt x="6906" y="6036"/>
                  <a:pt x="6906" y="6036"/>
                  <a:pt x="6918" y="6049"/>
                </a:cubicBezTo>
                <a:lnTo>
                  <a:pt x="6924" y="6029"/>
                </a:lnTo>
                <a:lnTo>
                  <a:pt x="6921" y="6020"/>
                </a:lnTo>
                <a:lnTo>
                  <a:pt x="6918" y="6023"/>
                </a:lnTo>
                <a:lnTo>
                  <a:pt x="6899" y="6003"/>
                </a:lnTo>
                <a:cubicBezTo>
                  <a:pt x="6906" y="5984"/>
                  <a:pt x="6906" y="6010"/>
                  <a:pt x="6906" y="5977"/>
                </a:cubicBezTo>
                <a:cubicBezTo>
                  <a:pt x="6906" y="5971"/>
                  <a:pt x="6893" y="5958"/>
                  <a:pt x="6906" y="5958"/>
                </a:cubicBezTo>
                <a:lnTo>
                  <a:pt x="6930" y="5938"/>
                </a:lnTo>
                <a:lnTo>
                  <a:pt x="6930" y="5938"/>
                </a:lnTo>
                <a:lnTo>
                  <a:pt x="6942" y="5977"/>
                </a:lnTo>
                <a:lnTo>
                  <a:pt x="6924" y="5997"/>
                </a:lnTo>
                <a:lnTo>
                  <a:pt x="6936" y="5997"/>
                </a:lnTo>
                <a:lnTo>
                  <a:pt x="6936" y="5990"/>
                </a:lnTo>
                <a:lnTo>
                  <a:pt x="6950" y="5997"/>
                </a:lnTo>
                <a:lnTo>
                  <a:pt x="6953" y="5997"/>
                </a:lnTo>
                <a:lnTo>
                  <a:pt x="6954" y="5996"/>
                </a:lnTo>
                <a:lnTo>
                  <a:pt x="6942" y="5977"/>
                </a:lnTo>
                <a:lnTo>
                  <a:pt x="6961" y="5977"/>
                </a:lnTo>
                <a:lnTo>
                  <a:pt x="6964" y="5992"/>
                </a:lnTo>
                <a:lnTo>
                  <a:pt x="6967" y="5990"/>
                </a:lnTo>
                <a:lnTo>
                  <a:pt x="6979" y="6010"/>
                </a:lnTo>
                <a:lnTo>
                  <a:pt x="7016" y="6016"/>
                </a:lnTo>
                <a:lnTo>
                  <a:pt x="7028" y="6003"/>
                </a:lnTo>
                <a:lnTo>
                  <a:pt x="7009" y="5997"/>
                </a:lnTo>
                <a:lnTo>
                  <a:pt x="7028" y="5984"/>
                </a:lnTo>
                <a:lnTo>
                  <a:pt x="7028" y="5984"/>
                </a:lnTo>
                <a:lnTo>
                  <a:pt x="7028" y="5984"/>
                </a:lnTo>
                <a:lnTo>
                  <a:pt x="7028" y="5958"/>
                </a:lnTo>
                <a:lnTo>
                  <a:pt x="7044" y="5958"/>
                </a:lnTo>
                <a:lnTo>
                  <a:pt x="7028" y="5951"/>
                </a:lnTo>
                <a:lnTo>
                  <a:pt x="7028" y="5945"/>
                </a:lnTo>
                <a:lnTo>
                  <a:pt x="7030" y="5940"/>
                </a:lnTo>
                <a:lnTo>
                  <a:pt x="7028" y="5938"/>
                </a:lnTo>
                <a:lnTo>
                  <a:pt x="7009" y="5958"/>
                </a:lnTo>
                <a:cubicBezTo>
                  <a:pt x="6997" y="5938"/>
                  <a:pt x="6997" y="5958"/>
                  <a:pt x="7009" y="5932"/>
                </a:cubicBezTo>
                <a:cubicBezTo>
                  <a:pt x="6991" y="5906"/>
                  <a:pt x="6997" y="5893"/>
                  <a:pt x="6961" y="5893"/>
                </a:cubicBezTo>
                <a:lnTo>
                  <a:pt x="6954" y="5854"/>
                </a:lnTo>
                <a:cubicBezTo>
                  <a:pt x="6979" y="5847"/>
                  <a:pt x="6991" y="5841"/>
                  <a:pt x="7009" y="5828"/>
                </a:cubicBezTo>
                <a:lnTo>
                  <a:pt x="7009" y="5802"/>
                </a:lnTo>
                <a:lnTo>
                  <a:pt x="7028" y="5821"/>
                </a:lnTo>
                <a:cubicBezTo>
                  <a:pt x="7046" y="5815"/>
                  <a:pt x="7028" y="5808"/>
                  <a:pt x="7052" y="5821"/>
                </a:cubicBezTo>
                <a:lnTo>
                  <a:pt x="7083" y="5808"/>
                </a:lnTo>
                <a:lnTo>
                  <a:pt x="7064" y="5828"/>
                </a:lnTo>
                <a:lnTo>
                  <a:pt x="7071" y="5841"/>
                </a:lnTo>
                <a:lnTo>
                  <a:pt x="7065" y="5845"/>
                </a:lnTo>
                <a:lnTo>
                  <a:pt x="7071" y="5854"/>
                </a:lnTo>
                <a:lnTo>
                  <a:pt x="7089" y="5834"/>
                </a:lnTo>
                <a:lnTo>
                  <a:pt x="7083" y="5834"/>
                </a:lnTo>
                <a:lnTo>
                  <a:pt x="7083" y="5808"/>
                </a:lnTo>
                <a:lnTo>
                  <a:pt x="7101" y="5802"/>
                </a:lnTo>
                <a:lnTo>
                  <a:pt x="7107" y="5815"/>
                </a:lnTo>
                <a:lnTo>
                  <a:pt x="7107" y="5815"/>
                </a:lnTo>
                <a:lnTo>
                  <a:pt x="7125" y="5811"/>
                </a:lnTo>
                <a:lnTo>
                  <a:pt x="7119" y="5802"/>
                </a:lnTo>
                <a:lnTo>
                  <a:pt x="7101" y="5802"/>
                </a:lnTo>
                <a:lnTo>
                  <a:pt x="7113" y="5782"/>
                </a:lnTo>
                <a:lnTo>
                  <a:pt x="7083" y="5782"/>
                </a:lnTo>
                <a:lnTo>
                  <a:pt x="7119" y="5743"/>
                </a:lnTo>
                <a:lnTo>
                  <a:pt x="7113" y="5776"/>
                </a:lnTo>
                <a:lnTo>
                  <a:pt x="7132" y="5776"/>
                </a:lnTo>
                <a:lnTo>
                  <a:pt x="7119" y="5789"/>
                </a:lnTo>
                <a:lnTo>
                  <a:pt x="7138" y="5802"/>
                </a:lnTo>
                <a:lnTo>
                  <a:pt x="7136" y="5809"/>
                </a:lnTo>
                <a:lnTo>
                  <a:pt x="7138" y="5808"/>
                </a:lnTo>
                <a:lnTo>
                  <a:pt x="7138" y="5847"/>
                </a:lnTo>
                <a:lnTo>
                  <a:pt x="7187" y="5808"/>
                </a:lnTo>
                <a:lnTo>
                  <a:pt x="7168" y="5782"/>
                </a:lnTo>
                <a:lnTo>
                  <a:pt x="7144" y="5802"/>
                </a:lnTo>
                <a:lnTo>
                  <a:pt x="7138" y="5789"/>
                </a:lnTo>
                <a:lnTo>
                  <a:pt x="7156" y="5769"/>
                </a:lnTo>
                <a:lnTo>
                  <a:pt x="7144" y="5737"/>
                </a:lnTo>
                <a:cubicBezTo>
                  <a:pt x="7174" y="5750"/>
                  <a:pt x="7174" y="5743"/>
                  <a:pt x="7187" y="5737"/>
                </a:cubicBezTo>
                <a:cubicBezTo>
                  <a:pt x="7205" y="5717"/>
                  <a:pt x="7187" y="5737"/>
                  <a:pt x="7199" y="5711"/>
                </a:cubicBezTo>
                <a:lnTo>
                  <a:pt x="7229" y="5724"/>
                </a:lnTo>
                <a:lnTo>
                  <a:pt x="7242" y="5750"/>
                </a:lnTo>
                <a:lnTo>
                  <a:pt x="7211" y="5776"/>
                </a:lnTo>
                <a:lnTo>
                  <a:pt x="7229" y="5789"/>
                </a:lnTo>
                <a:lnTo>
                  <a:pt x="7211" y="5815"/>
                </a:lnTo>
                <a:lnTo>
                  <a:pt x="7242" y="5815"/>
                </a:lnTo>
                <a:lnTo>
                  <a:pt x="7242" y="5834"/>
                </a:lnTo>
                <a:lnTo>
                  <a:pt x="7272" y="5841"/>
                </a:lnTo>
                <a:lnTo>
                  <a:pt x="7278" y="5828"/>
                </a:lnTo>
                <a:cubicBezTo>
                  <a:pt x="7266" y="5808"/>
                  <a:pt x="7278" y="5808"/>
                  <a:pt x="7254" y="5821"/>
                </a:cubicBezTo>
                <a:lnTo>
                  <a:pt x="7242" y="5815"/>
                </a:lnTo>
                <a:lnTo>
                  <a:pt x="7260" y="5789"/>
                </a:lnTo>
                <a:lnTo>
                  <a:pt x="7229" y="5789"/>
                </a:lnTo>
                <a:lnTo>
                  <a:pt x="7242" y="5769"/>
                </a:lnTo>
                <a:lnTo>
                  <a:pt x="7260" y="5776"/>
                </a:lnTo>
                <a:lnTo>
                  <a:pt x="7254" y="5737"/>
                </a:lnTo>
                <a:lnTo>
                  <a:pt x="7272" y="5730"/>
                </a:lnTo>
                <a:lnTo>
                  <a:pt x="7254" y="5724"/>
                </a:lnTo>
                <a:lnTo>
                  <a:pt x="7266" y="5704"/>
                </a:lnTo>
                <a:lnTo>
                  <a:pt x="7236" y="5704"/>
                </a:lnTo>
                <a:lnTo>
                  <a:pt x="7236" y="5684"/>
                </a:lnTo>
                <a:lnTo>
                  <a:pt x="7205" y="5691"/>
                </a:lnTo>
                <a:cubicBezTo>
                  <a:pt x="7193" y="5665"/>
                  <a:pt x="7193" y="5678"/>
                  <a:pt x="7187" y="5652"/>
                </a:cubicBezTo>
                <a:lnTo>
                  <a:pt x="7217" y="5645"/>
                </a:lnTo>
                <a:cubicBezTo>
                  <a:pt x="7236" y="5671"/>
                  <a:pt x="7248" y="5691"/>
                  <a:pt x="7284" y="5691"/>
                </a:cubicBezTo>
                <a:lnTo>
                  <a:pt x="7272" y="5671"/>
                </a:lnTo>
                <a:lnTo>
                  <a:pt x="7309" y="5678"/>
                </a:lnTo>
                <a:lnTo>
                  <a:pt x="7309" y="5658"/>
                </a:lnTo>
                <a:lnTo>
                  <a:pt x="7272" y="5658"/>
                </a:lnTo>
                <a:lnTo>
                  <a:pt x="7315" y="5613"/>
                </a:lnTo>
                <a:lnTo>
                  <a:pt x="7339" y="5613"/>
                </a:lnTo>
                <a:cubicBezTo>
                  <a:pt x="7321" y="5593"/>
                  <a:pt x="7333" y="5593"/>
                  <a:pt x="7309" y="5606"/>
                </a:cubicBezTo>
                <a:close/>
                <a:moveTo>
                  <a:pt x="6979" y="5574"/>
                </a:moveTo>
                <a:lnTo>
                  <a:pt x="6991" y="5587"/>
                </a:lnTo>
                <a:lnTo>
                  <a:pt x="6948" y="5600"/>
                </a:lnTo>
                <a:close/>
                <a:moveTo>
                  <a:pt x="7089" y="5567"/>
                </a:moveTo>
                <a:lnTo>
                  <a:pt x="7107" y="5587"/>
                </a:lnTo>
                <a:lnTo>
                  <a:pt x="7083" y="5600"/>
                </a:lnTo>
                <a:close/>
                <a:moveTo>
                  <a:pt x="7248" y="5561"/>
                </a:moveTo>
                <a:lnTo>
                  <a:pt x="7297" y="5606"/>
                </a:lnTo>
                <a:cubicBezTo>
                  <a:pt x="7254" y="5606"/>
                  <a:pt x="7254" y="5600"/>
                  <a:pt x="7236" y="5567"/>
                </a:cubicBezTo>
                <a:close/>
                <a:moveTo>
                  <a:pt x="6942" y="5561"/>
                </a:moveTo>
                <a:lnTo>
                  <a:pt x="6930" y="5593"/>
                </a:lnTo>
                <a:lnTo>
                  <a:pt x="6912" y="5574"/>
                </a:lnTo>
                <a:close/>
                <a:moveTo>
                  <a:pt x="19035" y="5555"/>
                </a:moveTo>
                <a:cubicBezTo>
                  <a:pt x="19059" y="5581"/>
                  <a:pt x="19041" y="5600"/>
                  <a:pt x="19047" y="5600"/>
                </a:cubicBezTo>
                <a:cubicBezTo>
                  <a:pt x="18851" y="5730"/>
                  <a:pt x="18686" y="5867"/>
                  <a:pt x="18527" y="5990"/>
                </a:cubicBezTo>
                <a:cubicBezTo>
                  <a:pt x="18472" y="6036"/>
                  <a:pt x="18527" y="5958"/>
                  <a:pt x="18527" y="5958"/>
                </a:cubicBezTo>
                <a:lnTo>
                  <a:pt x="18949" y="5626"/>
                </a:lnTo>
                <a:cubicBezTo>
                  <a:pt x="18961" y="5613"/>
                  <a:pt x="18967" y="5587"/>
                  <a:pt x="18973" y="5581"/>
                </a:cubicBezTo>
                <a:cubicBezTo>
                  <a:pt x="18986" y="5568"/>
                  <a:pt x="19022" y="5561"/>
                  <a:pt x="19035" y="5555"/>
                </a:cubicBezTo>
                <a:close/>
                <a:moveTo>
                  <a:pt x="7370" y="5535"/>
                </a:moveTo>
                <a:lnTo>
                  <a:pt x="7388" y="5535"/>
                </a:lnTo>
                <a:cubicBezTo>
                  <a:pt x="7388" y="5541"/>
                  <a:pt x="7388" y="5548"/>
                  <a:pt x="7382" y="5561"/>
                </a:cubicBezTo>
                <a:lnTo>
                  <a:pt x="7370" y="5561"/>
                </a:lnTo>
                <a:close/>
                <a:moveTo>
                  <a:pt x="6997" y="5528"/>
                </a:moveTo>
                <a:lnTo>
                  <a:pt x="7028" y="5528"/>
                </a:lnTo>
                <a:cubicBezTo>
                  <a:pt x="7009" y="5548"/>
                  <a:pt x="7028" y="5541"/>
                  <a:pt x="6997" y="5548"/>
                </a:cubicBezTo>
                <a:close/>
                <a:moveTo>
                  <a:pt x="7633" y="5528"/>
                </a:moveTo>
                <a:cubicBezTo>
                  <a:pt x="7645" y="5548"/>
                  <a:pt x="7645" y="5528"/>
                  <a:pt x="7633" y="5554"/>
                </a:cubicBezTo>
                <a:lnTo>
                  <a:pt x="7663" y="5554"/>
                </a:lnTo>
                <a:cubicBezTo>
                  <a:pt x="7657" y="5535"/>
                  <a:pt x="7657" y="5541"/>
                  <a:pt x="7663" y="5528"/>
                </a:cubicBezTo>
                <a:close/>
                <a:moveTo>
                  <a:pt x="6722" y="5528"/>
                </a:moveTo>
                <a:lnTo>
                  <a:pt x="6686" y="5567"/>
                </a:lnTo>
                <a:lnTo>
                  <a:pt x="6673" y="5548"/>
                </a:lnTo>
                <a:close/>
                <a:moveTo>
                  <a:pt x="7553" y="5522"/>
                </a:moveTo>
                <a:lnTo>
                  <a:pt x="7535" y="5528"/>
                </a:lnTo>
                <a:cubicBezTo>
                  <a:pt x="7541" y="5548"/>
                  <a:pt x="7529" y="5548"/>
                  <a:pt x="7553" y="5535"/>
                </a:cubicBezTo>
                <a:cubicBezTo>
                  <a:pt x="7572" y="5561"/>
                  <a:pt x="7547" y="5548"/>
                  <a:pt x="7590" y="5554"/>
                </a:cubicBezTo>
                <a:lnTo>
                  <a:pt x="7590" y="5528"/>
                </a:lnTo>
                <a:close/>
                <a:moveTo>
                  <a:pt x="6148" y="5515"/>
                </a:moveTo>
                <a:lnTo>
                  <a:pt x="6148" y="5535"/>
                </a:lnTo>
                <a:lnTo>
                  <a:pt x="6130" y="5522"/>
                </a:lnTo>
                <a:close/>
                <a:moveTo>
                  <a:pt x="7608" y="5502"/>
                </a:moveTo>
                <a:lnTo>
                  <a:pt x="7608" y="5554"/>
                </a:lnTo>
                <a:cubicBezTo>
                  <a:pt x="7639" y="5541"/>
                  <a:pt x="7620" y="5554"/>
                  <a:pt x="7620" y="5535"/>
                </a:cubicBezTo>
                <a:cubicBezTo>
                  <a:pt x="7620" y="5515"/>
                  <a:pt x="7627" y="5515"/>
                  <a:pt x="7608" y="5502"/>
                </a:cubicBezTo>
                <a:close/>
                <a:moveTo>
                  <a:pt x="7352" y="5489"/>
                </a:moveTo>
                <a:lnTo>
                  <a:pt x="7364" y="5509"/>
                </a:lnTo>
                <a:lnTo>
                  <a:pt x="7333" y="5502"/>
                </a:lnTo>
                <a:close/>
                <a:moveTo>
                  <a:pt x="7321" y="5489"/>
                </a:moveTo>
                <a:lnTo>
                  <a:pt x="7333" y="5502"/>
                </a:lnTo>
                <a:lnTo>
                  <a:pt x="7321" y="5509"/>
                </a:lnTo>
                <a:lnTo>
                  <a:pt x="7315" y="5515"/>
                </a:lnTo>
                <a:lnTo>
                  <a:pt x="7333" y="5528"/>
                </a:lnTo>
                <a:cubicBezTo>
                  <a:pt x="7303" y="5561"/>
                  <a:pt x="7315" y="5522"/>
                  <a:pt x="7303" y="5561"/>
                </a:cubicBezTo>
                <a:cubicBezTo>
                  <a:pt x="7284" y="5548"/>
                  <a:pt x="7290" y="5561"/>
                  <a:pt x="7284" y="5535"/>
                </a:cubicBezTo>
                <a:lnTo>
                  <a:pt x="7315" y="5535"/>
                </a:lnTo>
                <a:lnTo>
                  <a:pt x="7315" y="5515"/>
                </a:lnTo>
                <a:lnTo>
                  <a:pt x="7290" y="5502"/>
                </a:lnTo>
                <a:close/>
                <a:moveTo>
                  <a:pt x="6844" y="5444"/>
                </a:moveTo>
                <a:lnTo>
                  <a:pt x="6832" y="5463"/>
                </a:lnTo>
                <a:lnTo>
                  <a:pt x="6851" y="5470"/>
                </a:lnTo>
                <a:cubicBezTo>
                  <a:pt x="6826" y="5476"/>
                  <a:pt x="6838" y="5476"/>
                  <a:pt x="6814" y="5489"/>
                </a:cubicBezTo>
                <a:lnTo>
                  <a:pt x="6796" y="5463"/>
                </a:lnTo>
                <a:cubicBezTo>
                  <a:pt x="6826" y="5444"/>
                  <a:pt x="6808" y="5450"/>
                  <a:pt x="6844" y="5444"/>
                </a:cubicBezTo>
                <a:close/>
                <a:moveTo>
                  <a:pt x="7101" y="5444"/>
                </a:moveTo>
                <a:lnTo>
                  <a:pt x="7119" y="5444"/>
                </a:lnTo>
                <a:lnTo>
                  <a:pt x="7119" y="5463"/>
                </a:lnTo>
                <a:close/>
                <a:moveTo>
                  <a:pt x="7529" y="5444"/>
                </a:moveTo>
                <a:lnTo>
                  <a:pt x="7531" y="5446"/>
                </a:lnTo>
                <a:lnTo>
                  <a:pt x="7529" y="5456"/>
                </a:lnTo>
                <a:close/>
                <a:moveTo>
                  <a:pt x="8003" y="5438"/>
                </a:moveTo>
                <a:cubicBezTo>
                  <a:pt x="8008" y="5425"/>
                  <a:pt x="8008" y="5439"/>
                  <a:pt x="7999" y="5496"/>
                </a:cubicBezTo>
                <a:cubicBezTo>
                  <a:pt x="8030" y="5691"/>
                  <a:pt x="8012" y="5912"/>
                  <a:pt x="8103" y="6062"/>
                </a:cubicBezTo>
                <a:cubicBezTo>
                  <a:pt x="8005" y="6933"/>
                  <a:pt x="8476" y="7526"/>
                  <a:pt x="8800" y="8150"/>
                </a:cubicBezTo>
                <a:cubicBezTo>
                  <a:pt x="8299" y="7740"/>
                  <a:pt x="7816" y="6732"/>
                  <a:pt x="7920" y="5815"/>
                </a:cubicBezTo>
                <a:cubicBezTo>
                  <a:pt x="7924" y="5751"/>
                  <a:pt x="7987" y="5476"/>
                  <a:pt x="8003" y="5438"/>
                </a:cubicBezTo>
                <a:close/>
                <a:moveTo>
                  <a:pt x="7205" y="5437"/>
                </a:moveTo>
                <a:lnTo>
                  <a:pt x="7229" y="5450"/>
                </a:lnTo>
                <a:lnTo>
                  <a:pt x="7199" y="5457"/>
                </a:lnTo>
                <a:close/>
                <a:moveTo>
                  <a:pt x="6466" y="5431"/>
                </a:moveTo>
                <a:lnTo>
                  <a:pt x="6484" y="5450"/>
                </a:lnTo>
                <a:lnTo>
                  <a:pt x="6466" y="5463"/>
                </a:lnTo>
                <a:lnTo>
                  <a:pt x="6453" y="5444"/>
                </a:lnTo>
                <a:close/>
                <a:moveTo>
                  <a:pt x="5842" y="5424"/>
                </a:moveTo>
                <a:lnTo>
                  <a:pt x="5873" y="5431"/>
                </a:lnTo>
                <a:lnTo>
                  <a:pt x="5855" y="5444"/>
                </a:lnTo>
                <a:close/>
                <a:moveTo>
                  <a:pt x="7236" y="5424"/>
                </a:moveTo>
                <a:lnTo>
                  <a:pt x="7260" y="5444"/>
                </a:lnTo>
                <a:lnTo>
                  <a:pt x="7236" y="5457"/>
                </a:lnTo>
                <a:close/>
                <a:moveTo>
                  <a:pt x="7272" y="5424"/>
                </a:moveTo>
                <a:lnTo>
                  <a:pt x="7303" y="5424"/>
                </a:lnTo>
                <a:cubicBezTo>
                  <a:pt x="7284" y="5463"/>
                  <a:pt x="7321" y="5450"/>
                  <a:pt x="7272" y="5463"/>
                </a:cubicBezTo>
                <a:cubicBezTo>
                  <a:pt x="7278" y="5431"/>
                  <a:pt x="7284" y="5444"/>
                  <a:pt x="7272" y="5424"/>
                </a:cubicBezTo>
                <a:close/>
                <a:moveTo>
                  <a:pt x="6282" y="5424"/>
                </a:moveTo>
                <a:cubicBezTo>
                  <a:pt x="6307" y="5437"/>
                  <a:pt x="6295" y="5431"/>
                  <a:pt x="6301" y="5450"/>
                </a:cubicBezTo>
                <a:lnTo>
                  <a:pt x="6270" y="5450"/>
                </a:lnTo>
                <a:close/>
                <a:moveTo>
                  <a:pt x="7572" y="5398"/>
                </a:moveTo>
                <a:lnTo>
                  <a:pt x="7559" y="5405"/>
                </a:lnTo>
                <a:lnTo>
                  <a:pt x="7572" y="5405"/>
                </a:lnTo>
                <a:close/>
                <a:moveTo>
                  <a:pt x="7180" y="5391"/>
                </a:moveTo>
                <a:cubicBezTo>
                  <a:pt x="7179" y="5392"/>
                  <a:pt x="7181" y="5395"/>
                  <a:pt x="7199" y="5398"/>
                </a:cubicBezTo>
                <a:lnTo>
                  <a:pt x="7236" y="5398"/>
                </a:lnTo>
                <a:lnTo>
                  <a:pt x="7217" y="5418"/>
                </a:lnTo>
                <a:lnTo>
                  <a:pt x="7223" y="5431"/>
                </a:lnTo>
                <a:lnTo>
                  <a:pt x="7211" y="5437"/>
                </a:lnTo>
                <a:lnTo>
                  <a:pt x="7199" y="5431"/>
                </a:lnTo>
                <a:lnTo>
                  <a:pt x="7181" y="5437"/>
                </a:lnTo>
                <a:lnTo>
                  <a:pt x="7174" y="5398"/>
                </a:lnTo>
                <a:cubicBezTo>
                  <a:pt x="7184" y="5392"/>
                  <a:pt x="7181" y="5390"/>
                  <a:pt x="7180" y="5391"/>
                </a:cubicBezTo>
                <a:close/>
                <a:moveTo>
                  <a:pt x="5879" y="5372"/>
                </a:moveTo>
                <a:lnTo>
                  <a:pt x="5916" y="5372"/>
                </a:lnTo>
                <a:lnTo>
                  <a:pt x="5903" y="5392"/>
                </a:lnTo>
                <a:close/>
                <a:moveTo>
                  <a:pt x="7028" y="5366"/>
                </a:moveTo>
                <a:lnTo>
                  <a:pt x="7040" y="5372"/>
                </a:lnTo>
                <a:lnTo>
                  <a:pt x="7009" y="5398"/>
                </a:lnTo>
                <a:lnTo>
                  <a:pt x="6985" y="5372"/>
                </a:lnTo>
                <a:close/>
                <a:moveTo>
                  <a:pt x="7095" y="5359"/>
                </a:moveTo>
                <a:lnTo>
                  <a:pt x="7113" y="5379"/>
                </a:lnTo>
                <a:lnTo>
                  <a:pt x="7095" y="5392"/>
                </a:lnTo>
                <a:lnTo>
                  <a:pt x="7083" y="5379"/>
                </a:lnTo>
                <a:close/>
                <a:moveTo>
                  <a:pt x="21534" y="5320"/>
                </a:moveTo>
                <a:lnTo>
                  <a:pt x="21552" y="5372"/>
                </a:lnTo>
                <a:cubicBezTo>
                  <a:pt x="21540" y="5372"/>
                  <a:pt x="21521" y="5359"/>
                  <a:pt x="21515" y="5366"/>
                </a:cubicBezTo>
                <a:cubicBezTo>
                  <a:pt x="21112" y="5600"/>
                  <a:pt x="20721" y="5834"/>
                  <a:pt x="20293" y="6068"/>
                </a:cubicBezTo>
                <a:cubicBezTo>
                  <a:pt x="20305" y="6023"/>
                  <a:pt x="20336" y="5997"/>
                  <a:pt x="20360" y="5984"/>
                </a:cubicBezTo>
                <a:close/>
                <a:moveTo>
                  <a:pt x="7669" y="5314"/>
                </a:moveTo>
                <a:cubicBezTo>
                  <a:pt x="7669" y="5314"/>
                  <a:pt x="7669" y="5314"/>
                  <a:pt x="7675" y="5320"/>
                </a:cubicBezTo>
                <a:cubicBezTo>
                  <a:pt x="7688" y="5320"/>
                  <a:pt x="7682" y="5314"/>
                  <a:pt x="7682" y="5314"/>
                </a:cubicBezTo>
                <a:close/>
                <a:moveTo>
                  <a:pt x="7272" y="5307"/>
                </a:moveTo>
                <a:lnTo>
                  <a:pt x="7284" y="5327"/>
                </a:lnTo>
                <a:cubicBezTo>
                  <a:pt x="7254" y="5346"/>
                  <a:pt x="7272" y="5346"/>
                  <a:pt x="7236" y="5353"/>
                </a:cubicBezTo>
                <a:cubicBezTo>
                  <a:pt x="7248" y="5320"/>
                  <a:pt x="7248" y="5320"/>
                  <a:pt x="7272" y="5307"/>
                </a:cubicBezTo>
                <a:close/>
                <a:moveTo>
                  <a:pt x="7370" y="5294"/>
                </a:moveTo>
                <a:cubicBezTo>
                  <a:pt x="7400" y="5301"/>
                  <a:pt x="7394" y="5288"/>
                  <a:pt x="7382" y="5314"/>
                </a:cubicBezTo>
                <a:lnTo>
                  <a:pt x="7419" y="5320"/>
                </a:lnTo>
                <a:lnTo>
                  <a:pt x="7413" y="5327"/>
                </a:lnTo>
                <a:cubicBezTo>
                  <a:pt x="7419" y="5340"/>
                  <a:pt x="7407" y="5333"/>
                  <a:pt x="7419" y="5340"/>
                </a:cubicBezTo>
                <a:lnTo>
                  <a:pt x="7419" y="5333"/>
                </a:lnTo>
                <a:lnTo>
                  <a:pt x="7431" y="5333"/>
                </a:lnTo>
                <a:lnTo>
                  <a:pt x="7425" y="5327"/>
                </a:lnTo>
                <a:cubicBezTo>
                  <a:pt x="7437" y="5327"/>
                  <a:pt x="7437" y="5327"/>
                  <a:pt x="7437" y="5314"/>
                </a:cubicBezTo>
                <a:lnTo>
                  <a:pt x="7443" y="5320"/>
                </a:lnTo>
                <a:cubicBezTo>
                  <a:pt x="7449" y="5314"/>
                  <a:pt x="7449" y="5314"/>
                  <a:pt x="7455" y="5307"/>
                </a:cubicBezTo>
                <a:lnTo>
                  <a:pt x="7462" y="5307"/>
                </a:lnTo>
                <a:cubicBezTo>
                  <a:pt x="7462" y="5307"/>
                  <a:pt x="7468" y="5307"/>
                  <a:pt x="7468" y="5307"/>
                </a:cubicBezTo>
                <a:cubicBezTo>
                  <a:pt x="7449" y="5372"/>
                  <a:pt x="7437" y="5437"/>
                  <a:pt x="7425" y="5502"/>
                </a:cubicBezTo>
                <a:lnTo>
                  <a:pt x="7407" y="5483"/>
                </a:lnTo>
                <a:lnTo>
                  <a:pt x="7413" y="5470"/>
                </a:lnTo>
                <a:lnTo>
                  <a:pt x="7382" y="5470"/>
                </a:lnTo>
                <a:lnTo>
                  <a:pt x="7388" y="5457"/>
                </a:lnTo>
                <a:cubicBezTo>
                  <a:pt x="7382" y="5450"/>
                  <a:pt x="7382" y="5444"/>
                  <a:pt x="7382" y="5444"/>
                </a:cubicBezTo>
                <a:cubicBezTo>
                  <a:pt x="7382" y="5444"/>
                  <a:pt x="7388" y="5444"/>
                  <a:pt x="7388" y="5437"/>
                </a:cubicBezTo>
                <a:cubicBezTo>
                  <a:pt x="7394" y="5431"/>
                  <a:pt x="7382" y="5424"/>
                  <a:pt x="7407" y="5437"/>
                </a:cubicBezTo>
                <a:lnTo>
                  <a:pt x="7425" y="5418"/>
                </a:lnTo>
                <a:lnTo>
                  <a:pt x="7413" y="5385"/>
                </a:lnTo>
                <a:lnTo>
                  <a:pt x="7407" y="5385"/>
                </a:lnTo>
                <a:lnTo>
                  <a:pt x="7407" y="5411"/>
                </a:lnTo>
                <a:lnTo>
                  <a:pt x="7382" y="5392"/>
                </a:lnTo>
                <a:cubicBezTo>
                  <a:pt x="7364" y="5424"/>
                  <a:pt x="7388" y="5405"/>
                  <a:pt x="7345" y="5411"/>
                </a:cubicBezTo>
                <a:lnTo>
                  <a:pt x="7345" y="5385"/>
                </a:lnTo>
                <a:lnTo>
                  <a:pt x="7364" y="5385"/>
                </a:lnTo>
                <a:lnTo>
                  <a:pt x="7364" y="5379"/>
                </a:lnTo>
                <a:cubicBezTo>
                  <a:pt x="7370" y="5379"/>
                  <a:pt x="7370" y="5379"/>
                  <a:pt x="7376" y="5385"/>
                </a:cubicBezTo>
                <a:lnTo>
                  <a:pt x="7388" y="5385"/>
                </a:lnTo>
                <a:lnTo>
                  <a:pt x="7370" y="5366"/>
                </a:lnTo>
                <a:cubicBezTo>
                  <a:pt x="7370" y="5359"/>
                  <a:pt x="7370" y="5359"/>
                  <a:pt x="7370" y="5359"/>
                </a:cubicBezTo>
                <a:lnTo>
                  <a:pt x="7388" y="5346"/>
                </a:lnTo>
                <a:lnTo>
                  <a:pt x="7394" y="5346"/>
                </a:lnTo>
                <a:lnTo>
                  <a:pt x="7388" y="5340"/>
                </a:lnTo>
                <a:lnTo>
                  <a:pt x="7388" y="5346"/>
                </a:lnTo>
                <a:lnTo>
                  <a:pt x="7376" y="5340"/>
                </a:lnTo>
                <a:lnTo>
                  <a:pt x="7358" y="5353"/>
                </a:lnTo>
                <a:lnTo>
                  <a:pt x="7339" y="5346"/>
                </a:lnTo>
                <a:cubicBezTo>
                  <a:pt x="7345" y="5359"/>
                  <a:pt x="7345" y="5366"/>
                  <a:pt x="7345" y="5366"/>
                </a:cubicBezTo>
                <a:cubicBezTo>
                  <a:pt x="7345" y="5372"/>
                  <a:pt x="7352" y="5372"/>
                  <a:pt x="7358" y="5379"/>
                </a:cubicBezTo>
                <a:lnTo>
                  <a:pt x="7321" y="5372"/>
                </a:lnTo>
                <a:cubicBezTo>
                  <a:pt x="7339" y="5346"/>
                  <a:pt x="7352" y="5333"/>
                  <a:pt x="7352" y="5301"/>
                </a:cubicBezTo>
                <a:lnTo>
                  <a:pt x="7370" y="5314"/>
                </a:lnTo>
                <a:close/>
                <a:moveTo>
                  <a:pt x="15747" y="5281"/>
                </a:moveTo>
                <a:cubicBezTo>
                  <a:pt x="15601" y="5418"/>
                  <a:pt x="15466" y="5568"/>
                  <a:pt x="15332" y="5711"/>
                </a:cubicBezTo>
                <a:cubicBezTo>
                  <a:pt x="15344" y="5730"/>
                  <a:pt x="15356" y="5743"/>
                  <a:pt x="15362" y="5763"/>
                </a:cubicBezTo>
                <a:lnTo>
                  <a:pt x="15411" y="5672"/>
                </a:lnTo>
                <a:cubicBezTo>
                  <a:pt x="15411" y="5678"/>
                  <a:pt x="15411" y="5704"/>
                  <a:pt x="15411" y="5691"/>
                </a:cubicBezTo>
                <a:cubicBezTo>
                  <a:pt x="15399" y="5717"/>
                  <a:pt x="15393" y="5737"/>
                  <a:pt x="15387" y="5756"/>
                </a:cubicBezTo>
                <a:cubicBezTo>
                  <a:pt x="15527" y="5626"/>
                  <a:pt x="15649" y="5477"/>
                  <a:pt x="15766" y="5314"/>
                </a:cubicBezTo>
                <a:cubicBezTo>
                  <a:pt x="15759" y="5301"/>
                  <a:pt x="15753" y="5294"/>
                  <a:pt x="15747" y="5281"/>
                </a:cubicBezTo>
                <a:close/>
                <a:moveTo>
                  <a:pt x="6796" y="5268"/>
                </a:moveTo>
                <a:cubicBezTo>
                  <a:pt x="6796" y="5268"/>
                  <a:pt x="6814" y="5281"/>
                  <a:pt x="6814" y="5281"/>
                </a:cubicBezTo>
                <a:lnTo>
                  <a:pt x="6783" y="5307"/>
                </a:lnTo>
                <a:lnTo>
                  <a:pt x="6759" y="5281"/>
                </a:lnTo>
                <a:cubicBezTo>
                  <a:pt x="6783" y="5268"/>
                  <a:pt x="6753" y="5268"/>
                  <a:pt x="6796" y="5268"/>
                </a:cubicBezTo>
                <a:close/>
                <a:moveTo>
                  <a:pt x="15625" y="5262"/>
                </a:moveTo>
                <a:cubicBezTo>
                  <a:pt x="15539" y="5346"/>
                  <a:pt x="15454" y="5424"/>
                  <a:pt x="15362" y="5509"/>
                </a:cubicBezTo>
                <a:cubicBezTo>
                  <a:pt x="15381" y="5503"/>
                  <a:pt x="15405" y="5503"/>
                  <a:pt x="15423" y="5496"/>
                </a:cubicBezTo>
                <a:cubicBezTo>
                  <a:pt x="15491" y="5418"/>
                  <a:pt x="15558" y="5340"/>
                  <a:pt x="15625" y="5262"/>
                </a:cubicBezTo>
                <a:close/>
                <a:moveTo>
                  <a:pt x="7236" y="5262"/>
                </a:moveTo>
                <a:lnTo>
                  <a:pt x="7260" y="5281"/>
                </a:lnTo>
                <a:lnTo>
                  <a:pt x="7236" y="5281"/>
                </a:lnTo>
                <a:close/>
                <a:moveTo>
                  <a:pt x="11226" y="5249"/>
                </a:moveTo>
                <a:cubicBezTo>
                  <a:pt x="11140" y="6140"/>
                  <a:pt x="10682" y="6647"/>
                  <a:pt x="10156" y="7018"/>
                </a:cubicBezTo>
                <a:cubicBezTo>
                  <a:pt x="10156" y="7051"/>
                  <a:pt x="10150" y="7083"/>
                  <a:pt x="10144" y="7116"/>
                </a:cubicBezTo>
                <a:cubicBezTo>
                  <a:pt x="10187" y="7096"/>
                  <a:pt x="10327" y="6966"/>
                  <a:pt x="10333" y="6959"/>
                </a:cubicBezTo>
                <a:cubicBezTo>
                  <a:pt x="10663" y="6693"/>
                  <a:pt x="11109" y="6225"/>
                  <a:pt x="11250" y="5607"/>
                </a:cubicBezTo>
                <a:cubicBezTo>
                  <a:pt x="11244" y="5600"/>
                  <a:pt x="11232" y="5594"/>
                  <a:pt x="11226" y="5587"/>
                </a:cubicBezTo>
                <a:cubicBezTo>
                  <a:pt x="11183" y="5555"/>
                  <a:pt x="11238" y="5535"/>
                  <a:pt x="11256" y="5542"/>
                </a:cubicBezTo>
                <a:cubicBezTo>
                  <a:pt x="11256" y="5542"/>
                  <a:pt x="11262" y="5542"/>
                  <a:pt x="11262" y="5542"/>
                </a:cubicBezTo>
                <a:cubicBezTo>
                  <a:pt x="11262" y="5516"/>
                  <a:pt x="11268" y="5490"/>
                  <a:pt x="11274" y="5463"/>
                </a:cubicBezTo>
                <a:cubicBezTo>
                  <a:pt x="11287" y="5398"/>
                  <a:pt x="11293" y="5281"/>
                  <a:pt x="11226" y="5249"/>
                </a:cubicBezTo>
                <a:close/>
                <a:moveTo>
                  <a:pt x="7266" y="5249"/>
                </a:moveTo>
                <a:cubicBezTo>
                  <a:pt x="7278" y="5255"/>
                  <a:pt x="7278" y="5262"/>
                  <a:pt x="7303" y="5262"/>
                </a:cubicBezTo>
                <a:cubicBezTo>
                  <a:pt x="7303" y="5301"/>
                  <a:pt x="7297" y="5294"/>
                  <a:pt x="7278" y="5307"/>
                </a:cubicBezTo>
                <a:lnTo>
                  <a:pt x="7278" y="5288"/>
                </a:lnTo>
                <a:close/>
                <a:moveTo>
                  <a:pt x="7614" y="5249"/>
                </a:moveTo>
                <a:lnTo>
                  <a:pt x="7596" y="5255"/>
                </a:lnTo>
                <a:lnTo>
                  <a:pt x="7614" y="5275"/>
                </a:lnTo>
                <a:lnTo>
                  <a:pt x="7627" y="5262"/>
                </a:lnTo>
                <a:close/>
                <a:moveTo>
                  <a:pt x="6435" y="5242"/>
                </a:moveTo>
                <a:lnTo>
                  <a:pt x="6466" y="5242"/>
                </a:lnTo>
                <a:lnTo>
                  <a:pt x="6453" y="5262"/>
                </a:lnTo>
                <a:close/>
                <a:moveTo>
                  <a:pt x="6643" y="5223"/>
                </a:moveTo>
                <a:lnTo>
                  <a:pt x="6673" y="5223"/>
                </a:lnTo>
                <a:lnTo>
                  <a:pt x="6673" y="5242"/>
                </a:lnTo>
                <a:cubicBezTo>
                  <a:pt x="6655" y="5236"/>
                  <a:pt x="6655" y="5242"/>
                  <a:pt x="6655" y="5242"/>
                </a:cubicBezTo>
                <a:cubicBezTo>
                  <a:pt x="6655" y="5236"/>
                  <a:pt x="6649" y="5236"/>
                  <a:pt x="6643" y="5223"/>
                </a:cubicBezTo>
                <a:close/>
                <a:moveTo>
                  <a:pt x="16468" y="5216"/>
                </a:moveTo>
                <a:cubicBezTo>
                  <a:pt x="16407" y="5249"/>
                  <a:pt x="16352" y="5288"/>
                  <a:pt x="16303" y="5340"/>
                </a:cubicBezTo>
                <a:cubicBezTo>
                  <a:pt x="16309" y="5359"/>
                  <a:pt x="16322" y="5372"/>
                  <a:pt x="16328" y="5392"/>
                </a:cubicBezTo>
                <a:cubicBezTo>
                  <a:pt x="16328" y="5379"/>
                  <a:pt x="16334" y="5366"/>
                  <a:pt x="16340" y="5353"/>
                </a:cubicBezTo>
                <a:cubicBezTo>
                  <a:pt x="16364" y="5346"/>
                  <a:pt x="16383" y="5346"/>
                  <a:pt x="16407" y="5346"/>
                </a:cubicBezTo>
                <a:cubicBezTo>
                  <a:pt x="16432" y="5307"/>
                  <a:pt x="16450" y="5262"/>
                  <a:pt x="16468" y="5216"/>
                </a:cubicBezTo>
                <a:close/>
                <a:moveTo>
                  <a:pt x="15845" y="5210"/>
                </a:moveTo>
                <a:cubicBezTo>
                  <a:pt x="15814" y="5229"/>
                  <a:pt x="15790" y="5255"/>
                  <a:pt x="15766" y="5275"/>
                </a:cubicBezTo>
                <a:cubicBezTo>
                  <a:pt x="15772" y="5281"/>
                  <a:pt x="15778" y="5288"/>
                  <a:pt x="15784" y="5301"/>
                </a:cubicBezTo>
                <a:cubicBezTo>
                  <a:pt x="15808" y="5268"/>
                  <a:pt x="15827" y="5242"/>
                  <a:pt x="15845" y="5210"/>
                </a:cubicBezTo>
                <a:close/>
                <a:moveTo>
                  <a:pt x="7254" y="5177"/>
                </a:moveTo>
                <a:lnTo>
                  <a:pt x="7266" y="5197"/>
                </a:lnTo>
                <a:lnTo>
                  <a:pt x="7254" y="5203"/>
                </a:lnTo>
                <a:lnTo>
                  <a:pt x="7236" y="5190"/>
                </a:lnTo>
                <a:close/>
                <a:moveTo>
                  <a:pt x="15564" y="5171"/>
                </a:moveTo>
                <a:cubicBezTo>
                  <a:pt x="15539" y="5184"/>
                  <a:pt x="15503" y="5190"/>
                  <a:pt x="15472" y="5184"/>
                </a:cubicBezTo>
                <a:cubicBezTo>
                  <a:pt x="15442" y="5177"/>
                  <a:pt x="15429" y="5223"/>
                  <a:pt x="15423" y="5229"/>
                </a:cubicBezTo>
                <a:cubicBezTo>
                  <a:pt x="15405" y="5249"/>
                  <a:pt x="15387" y="5242"/>
                  <a:pt x="15374" y="5229"/>
                </a:cubicBezTo>
                <a:cubicBezTo>
                  <a:pt x="15368" y="5236"/>
                  <a:pt x="15368" y="5236"/>
                  <a:pt x="15362" y="5242"/>
                </a:cubicBezTo>
                <a:cubicBezTo>
                  <a:pt x="15362" y="5288"/>
                  <a:pt x="15368" y="5327"/>
                  <a:pt x="15356" y="5353"/>
                </a:cubicBezTo>
                <a:cubicBezTo>
                  <a:pt x="15338" y="5411"/>
                  <a:pt x="15271" y="5424"/>
                  <a:pt x="15240" y="5496"/>
                </a:cubicBezTo>
                <a:cubicBezTo>
                  <a:pt x="15252" y="5496"/>
                  <a:pt x="15258" y="5503"/>
                  <a:pt x="15264" y="5503"/>
                </a:cubicBezTo>
                <a:cubicBezTo>
                  <a:pt x="15381" y="5398"/>
                  <a:pt x="15478" y="5281"/>
                  <a:pt x="15564" y="5171"/>
                </a:cubicBezTo>
                <a:close/>
                <a:moveTo>
                  <a:pt x="7297" y="5145"/>
                </a:moveTo>
                <a:cubicBezTo>
                  <a:pt x="7309" y="5184"/>
                  <a:pt x="7284" y="5145"/>
                  <a:pt x="7309" y="5184"/>
                </a:cubicBezTo>
                <a:lnTo>
                  <a:pt x="7260" y="5184"/>
                </a:lnTo>
                <a:lnTo>
                  <a:pt x="7248" y="5164"/>
                </a:lnTo>
                <a:close/>
                <a:moveTo>
                  <a:pt x="16902" y="5106"/>
                </a:moveTo>
                <a:cubicBezTo>
                  <a:pt x="16890" y="5112"/>
                  <a:pt x="16878" y="5112"/>
                  <a:pt x="16865" y="5112"/>
                </a:cubicBezTo>
                <a:cubicBezTo>
                  <a:pt x="16859" y="5119"/>
                  <a:pt x="16859" y="5132"/>
                  <a:pt x="16853" y="5138"/>
                </a:cubicBezTo>
                <a:cubicBezTo>
                  <a:pt x="16841" y="5158"/>
                  <a:pt x="16841" y="5184"/>
                  <a:pt x="16853" y="5210"/>
                </a:cubicBezTo>
                <a:cubicBezTo>
                  <a:pt x="16871" y="5184"/>
                  <a:pt x="16890" y="5145"/>
                  <a:pt x="16902" y="5106"/>
                </a:cubicBezTo>
                <a:close/>
                <a:moveTo>
                  <a:pt x="7700" y="5093"/>
                </a:moveTo>
                <a:lnTo>
                  <a:pt x="7700" y="5112"/>
                </a:lnTo>
                <a:lnTo>
                  <a:pt x="7712" y="5106"/>
                </a:lnTo>
                <a:close/>
                <a:moveTo>
                  <a:pt x="1217" y="5067"/>
                </a:moveTo>
                <a:cubicBezTo>
                  <a:pt x="1199" y="5060"/>
                  <a:pt x="1192" y="5060"/>
                  <a:pt x="1186" y="5073"/>
                </a:cubicBezTo>
                <a:cubicBezTo>
                  <a:pt x="1205" y="5353"/>
                  <a:pt x="1645" y="5288"/>
                  <a:pt x="1913" y="5392"/>
                </a:cubicBezTo>
                <a:cubicBezTo>
                  <a:pt x="1981" y="5437"/>
                  <a:pt x="1956" y="5541"/>
                  <a:pt x="1932" y="5645"/>
                </a:cubicBezTo>
                <a:cubicBezTo>
                  <a:pt x="2054" y="5613"/>
                  <a:pt x="2011" y="5379"/>
                  <a:pt x="1938" y="5340"/>
                </a:cubicBezTo>
                <a:cubicBezTo>
                  <a:pt x="1675" y="5236"/>
                  <a:pt x="1278" y="5327"/>
                  <a:pt x="1217" y="5067"/>
                </a:cubicBezTo>
                <a:close/>
                <a:moveTo>
                  <a:pt x="7743" y="5060"/>
                </a:moveTo>
                <a:lnTo>
                  <a:pt x="7724" y="5080"/>
                </a:lnTo>
                <a:lnTo>
                  <a:pt x="7718" y="5093"/>
                </a:lnTo>
                <a:cubicBezTo>
                  <a:pt x="7737" y="5093"/>
                  <a:pt x="7743" y="5093"/>
                  <a:pt x="7737" y="5080"/>
                </a:cubicBezTo>
                <a:lnTo>
                  <a:pt x="7749" y="5067"/>
                </a:lnTo>
                <a:close/>
                <a:moveTo>
                  <a:pt x="6264" y="5040"/>
                </a:moveTo>
                <a:lnTo>
                  <a:pt x="6288" y="5060"/>
                </a:lnTo>
                <a:lnTo>
                  <a:pt x="6264" y="5073"/>
                </a:lnTo>
                <a:close/>
                <a:moveTo>
                  <a:pt x="15637" y="5034"/>
                </a:moveTo>
                <a:cubicBezTo>
                  <a:pt x="15643" y="5041"/>
                  <a:pt x="15643" y="5054"/>
                  <a:pt x="15643" y="5067"/>
                </a:cubicBezTo>
                <a:cubicBezTo>
                  <a:pt x="15649" y="5054"/>
                  <a:pt x="15656" y="5047"/>
                  <a:pt x="15662" y="5034"/>
                </a:cubicBezTo>
                <a:cubicBezTo>
                  <a:pt x="15649" y="5034"/>
                  <a:pt x="15643" y="5034"/>
                  <a:pt x="15637" y="5034"/>
                </a:cubicBezTo>
                <a:close/>
                <a:moveTo>
                  <a:pt x="7712" y="5028"/>
                </a:moveTo>
                <a:cubicBezTo>
                  <a:pt x="7718" y="5041"/>
                  <a:pt x="7712" y="5028"/>
                  <a:pt x="7718" y="5041"/>
                </a:cubicBezTo>
                <a:lnTo>
                  <a:pt x="7706" y="5047"/>
                </a:lnTo>
                <a:lnTo>
                  <a:pt x="7700" y="5041"/>
                </a:lnTo>
                <a:cubicBezTo>
                  <a:pt x="7694" y="5047"/>
                  <a:pt x="7694" y="5054"/>
                  <a:pt x="7688" y="5060"/>
                </a:cubicBezTo>
                <a:lnTo>
                  <a:pt x="7700" y="5060"/>
                </a:lnTo>
                <a:lnTo>
                  <a:pt x="7706" y="5047"/>
                </a:lnTo>
                <a:cubicBezTo>
                  <a:pt x="7724" y="5047"/>
                  <a:pt x="7718" y="5047"/>
                  <a:pt x="7724" y="5028"/>
                </a:cubicBezTo>
                <a:close/>
                <a:moveTo>
                  <a:pt x="7761" y="5008"/>
                </a:moveTo>
                <a:lnTo>
                  <a:pt x="7761" y="5014"/>
                </a:lnTo>
                <a:lnTo>
                  <a:pt x="7755" y="5014"/>
                </a:lnTo>
                <a:cubicBezTo>
                  <a:pt x="7755" y="5008"/>
                  <a:pt x="7755" y="5014"/>
                  <a:pt x="7761" y="5008"/>
                </a:cubicBezTo>
                <a:close/>
                <a:moveTo>
                  <a:pt x="7419" y="4995"/>
                </a:moveTo>
                <a:cubicBezTo>
                  <a:pt x="7382" y="5014"/>
                  <a:pt x="7394" y="4995"/>
                  <a:pt x="7370" y="5021"/>
                </a:cubicBezTo>
                <a:cubicBezTo>
                  <a:pt x="7407" y="5034"/>
                  <a:pt x="7370" y="5021"/>
                  <a:pt x="7407" y="5047"/>
                </a:cubicBezTo>
                <a:cubicBezTo>
                  <a:pt x="7419" y="5028"/>
                  <a:pt x="7419" y="5054"/>
                  <a:pt x="7419" y="5021"/>
                </a:cubicBezTo>
                <a:close/>
                <a:moveTo>
                  <a:pt x="7743" y="4988"/>
                </a:moveTo>
                <a:lnTo>
                  <a:pt x="7749" y="4995"/>
                </a:lnTo>
                <a:lnTo>
                  <a:pt x="7743" y="5001"/>
                </a:lnTo>
                <a:cubicBezTo>
                  <a:pt x="7749" y="5001"/>
                  <a:pt x="7749" y="4995"/>
                  <a:pt x="7749" y="5001"/>
                </a:cubicBezTo>
                <a:cubicBezTo>
                  <a:pt x="7749" y="5008"/>
                  <a:pt x="7749" y="5001"/>
                  <a:pt x="7743" y="5008"/>
                </a:cubicBezTo>
                <a:cubicBezTo>
                  <a:pt x="7749" y="5008"/>
                  <a:pt x="7749" y="5001"/>
                  <a:pt x="7749" y="5008"/>
                </a:cubicBezTo>
                <a:cubicBezTo>
                  <a:pt x="7749" y="5021"/>
                  <a:pt x="7749" y="5014"/>
                  <a:pt x="7743" y="5021"/>
                </a:cubicBezTo>
                <a:lnTo>
                  <a:pt x="7761" y="5021"/>
                </a:lnTo>
                <a:lnTo>
                  <a:pt x="7761" y="5014"/>
                </a:lnTo>
                <a:cubicBezTo>
                  <a:pt x="7773" y="5008"/>
                  <a:pt x="7773" y="5014"/>
                  <a:pt x="7779" y="5001"/>
                </a:cubicBezTo>
                <a:lnTo>
                  <a:pt x="7755" y="4995"/>
                </a:lnTo>
                <a:lnTo>
                  <a:pt x="7749" y="4988"/>
                </a:lnTo>
                <a:close/>
                <a:moveTo>
                  <a:pt x="7871" y="4897"/>
                </a:moveTo>
                <a:lnTo>
                  <a:pt x="7865" y="4904"/>
                </a:lnTo>
                <a:lnTo>
                  <a:pt x="7877" y="4904"/>
                </a:lnTo>
                <a:close/>
                <a:moveTo>
                  <a:pt x="7877" y="4871"/>
                </a:moveTo>
                <a:lnTo>
                  <a:pt x="7883" y="4878"/>
                </a:lnTo>
                <a:lnTo>
                  <a:pt x="7889" y="4871"/>
                </a:lnTo>
                <a:close/>
                <a:moveTo>
                  <a:pt x="7810" y="4871"/>
                </a:moveTo>
                <a:cubicBezTo>
                  <a:pt x="7816" y="4878"/>
                  <a:pt x="7816" y="4878"/>
                  <a:pt x="7816" y="4878"/>
                </a:cubicBezTo>
                <a:cubicBezTo>
                  <a:pt x="7816" y="4878"/>
                  <a:pt x="7816" y="4884"/>
                  <a:pt x="7822" y="4884"/>
                </a:cubicBezTo>
                <a:cubicBezTo>
                  <a:pt x="7822" y="4884"/>
                  <a:pt x="7822" y="4884"/>
                  <a:pt x="7822" y="4871"/>
                </a:cubicBezTo>
                <a:close/>
                <a:moveTo>
                  <a:pt x="7895" y="4845"/>
                </a:moveTo>
                <a:cubicBezTo>
                  <a:pt x="7895" y="4865"/>
                  <a:pt x="7902" y="4858"/>
                  <a:pt x="7902" y="4858"/>
                </a:cubicBezTo>
                <a:cubicBezTo>
                  <a:pt x="7902" y="4845"/>
                  <a:pt x="7908" y="4858"/>
                  <a:pt x="7895" y="4845"/>
                </a:cubicBezTo>
                <a:close/>
                <a:moveTo>
                  <a:pt x="10077" y="4839"/>
                </a:moveTo>
                <a:cubicBezTo>
                  <a:pt x="10003" y="4917"/>
                  <a:pt x="9918" y="4982"/>
                  <a:pt x="9851" y="5080"/>
                </a:cubicBezTo>
                <a:lnTo>
                  <a:pt x="9948" y="5255"/>
                </a:lnTo>
                <a:cubicBezTo>
                  <a:pt x="9979" y="5099"/>
                  <a:pt x="10034" y="4969"/>
                  <a:pt x="10150" y="4898"/>
                </a:cubicBezTo>
                <a:cubicBezTo>
                  <a:pt x="10132" y="4885"/>
                  <a:pt x="10113" y="4865"/>
                  <a:pt x="10101" y="4859"/>
                </a:cubicBezTo>
                <a:cubicBezTo>
                  <a:pt x="10095" y="4852"/>
                  <a:pt x="10083" y="4846"/>
                  <a:pt x="10077" y="4839"/>
                </a:cubicBezTo>
                <a:close/>
                <a:moveTo>
                  <a:pt x="7963" y="4832"/>
                </a:moveTo>
                <a:lnTo>
                  <a:pt x="7963" y="4832"/>
                </a:lnTo>
                <a:lnTo>
                  <a:pt x="7962" y="4832"/>
                </a:lnTo>
                <a:close/>
                <a:moveTo>
                  <a:pt x="7926" y="4826"/>
                </a:moveTo>
                <a:cubicBezTo>
                  <a:pt x="7914" y="4826"/>
                  <a:pt x="7920" y="4826"/>
                  <a:pt x="7914" y="4832"/>
                </a:cubicBezTo>
                <a:lnTo>
                  <a:pt x="7902" y="4832"/>
                </a:lnTo>
                <a:lnTo>
                  <a:pt x="7908" y="4839"/>
                </a:lnTo>
                <a:lnTo>
                  <a:pt x="7914" y="4832"/>
                </a:lnTo>
                <a:cubicBezTo>
                  <a:pt x="7932" y="4832"/>
                  <a:pt x="7920" y="4839"/>
                  <a:pt x="7926" y="4826"/>
                </a:cubicBezTo>
                <a:close/>
                <a:moveTo>
                  <a:pt x="7902" y="4826"/>
                </a:moveTo>
                <a:cubicBezTo>
                  <a:pt x="7889" y="4826"/>
                  <a:pt x="7889" y="4826"/>
                  <a:pt x="7889" y="4839"/>
                </a:cubicBezTo>
                <a:lnTo>
                  <a:pt x="7895" y="4832"/>
                </a:lnTo>
                <a:close/>
                <a:moveTo>
                  <a:pt x="7847" y="4826"/>
                </a:moveTo>
                <a:lnTo>
                  <a:pt x="7847" y="4832"/>
                </a:lnTo>
                <a:lnTo>
                  <a:pt x="7853" y="4826"/>
                </a:lnTo>
                <a:close/>
                <a:moveTo>
                  <a:pt x="6679" y="4813"/>
                </a:moveTo>
                <a:cubicBezTo>
                  <a:pt x="6679" y="4813"/>
                  <a:pt x="6698" y="4826"/>
                  <a:pt x="6704" y="4832"/>
                </a:cubicBezTo>
                <a:lnTo>
                  <a:pt x="6692" y="4871"/>
                </a:lnTo>
                <a:cubicBezTo>
                  <a:pt x="6673" y="4884"/>
                  <a:pt x="6673" y="4891"/>
                  <a:pt x="6655" y="4891"/>
                </a:cubicBezTo>
                <a:cubicBezTo>
                  <a:pt x="6649" y="4891"/>
                  <a:pt x="6631" y="4878"/>
                  <a:pt x="6624" y="4871"/>
                </a:cubicBezTo>
                <a:lnTo>
                  <a:pt x="6637" y="4826"/>
                </a:lnTo>
                <a:cubicBezTo>
                  <a:pt x="6661" y="4819"/>
                  <a:pt x="6655" y="4813"/>
                  <a:pt x="6679" y="4813"/>
                </a:cubicBezTo>
                <a:close/>
                <a:moveTo>
                  <a:pt x="7908" y="4800"/>
                </a:moveTo>
                <a:lnTo>
                  <a:pt x="7902" y="4806"/>
                </a:lnTo>
                <a:cubicBezTo>
                  <a:pt x="7908" y="4819"/>
                  <a:pt x="7902" y="4806"/>
                  <a:pt x="7902" y="4813"/>
                </a:cubicBezTo>
                <a:lnTo>
                  <a:pt x="7914" y="4813"/>
                </a:lnTo>
                <a:cubicBezTo>
                  <a:pt x="7908" y="4806"/>
                  <a:pt x="7908" y="4813"/>
                  <a:pt x="7908" y="4800"/>
                </a:cubicBezTo>
                <a:close/>
                <a:moveTo>
                  <a:pt x="7883" y="4800"/>
                </a:moveTo>
                <a:lnTo>
                  <a:pt x="7877" y="4806"/>
                </a:lnTo>
                <a:cubicBezTo>
                  <a:pt x="7883" y="4819"/>
                  <a:pt x="7877" y="4806"/>
                  <a:pt x="7871" y="4813"/>
                </a:cubicBezTo>
                <a:lnTo>
                  <a:pt x="7889" y="4813"/>
                </a:lnTo>
                <a:cubicBezTo>
                  <a:pt x="7883" y="4806"/>
                  <a:pt x="7883" y="4813"/>
                  <a:pt x="7883" y="4800"/>
                </a:cubicBezTo>
                <a:close/>
                <a:moveTo>
                  <a:pt x="7792" y="4800"/>
                </a:moveTo>
                <a:lnTo>
                  <a:pt x="7785" y="4806"/>
                </a:lnTo>
                <a:lnTo>
                  <a:pt x="7785" y="4813"/>
                </a:lnTo>
                <a:lnTo>
                  <a:pt x="7779" y="4819"/>
                </a:lnTo>
                <a:lnTo>
                  <a:pt x="7792" y="4819"/>
                </a:lnTo>
                <a:close/>
                <a:moveTo>
                  <a:pt x="7394" y="4800"/>
                </a:moveTo>
                <a:cubicBezTo>
                  <a:pt x="7382" y="4800"/>
                  <a:pt x="7382" y="4800"/>
                  <a:pt x="7382" y="4806"/>
                </a:cubicBezTo>
                <a:cubicBezTo>
                  <a:pt x="7382" y="4819"/>
                  <a:pt x="7382" y="4806"/>
                  <a:pt x="7376" y="4813"/>
                </a:cubicBezTo>
                <a:cubicBezTo>
                  <a:pt x="7382" y="4826"/>
                  <a:pt x="7370" y="4819"/>
                  <a:pt x="7382" y="4826"/>
                </a:cubicBezTo>
                <a:lnTo>
                  <a:pt x="7382" y="4813"/>
                </a:lnTo>
                <a:cubicBezTo>
                  <a:pt x="7388" y="4813"/>
                  <a:pt x="7394" y="4813"/>
                  <a:pt x="7394" y="4806"/>
                </a:cubicBezTo>
                <a:cubicBezTo>
                  <a:pt x="7394" y="4806"/>
                  <a:pt x="7394" y="4800"/>
                  <a:pt x="7394" y="4800"/>
                </a:cubicBezTo>
                <a:close/>
                <a:moveTo>
                  <a:pt x="7963" y="4774"/>
                </a:moveTo>
                <a:lnTo>
                  <a:pt x="7950" y="4780"/>
                </a:lnTo>
                <a:lnTo>
                  <a:pt x="7957" y="4787"/>
                </a:lnTo>
                <a:cubicBezTo>
                  <a:pt x="7957" y="4800"/>
                  <a:pt x="7963" y="4787"/>
                  <a:pt x="7957" y="4800"/>
                </a:cubicBezTo>
                <a:cubicBezTo>
                  <a:pt x="7963" y="4800"/>
                  <a:pt x="7969" y="4800"/>
                  <a:pt x="7969" y="4787"/>
                </a:cubicBezTo>
                <a:cubicBezTo>
                  <a:pt x="7969" y="4780"/>
                  <a:pt x="7963" y="4780"/>
                  <a:pt x="7963" y="4774"/>
                </a:cubicBezTo>
                <a:close/>
                <a:moveTo>
                  <a:pt x="7902" y="4774"/>
                </a:moveTo>
                <a:lnTo>
                  <a:pt x="7908" y="4780"/>
                </a:lnTo>
                <a:lnTo>
                  <a:pt x="7914" y="4774"/>
                </a:lnTo>
                <a:close/>
                <a:moveTo>
                  <a:pt x="7407" y="4774"/>
                </a:moveTo>
                <a:lnTo>
                  <a:pt x="7400" y="4780"/>
                </a:lnTo>
                <a:lnTo>
                  <a:pt x="7407" y="4787"/>
                </a:lnTo>
                <a:close/>
                <a:moveTo>
                  <a:pt x="7816" y="4767"/>
                </a:moveTo>
                <a:lnTo>
                  <a:pt x="7828" y="4767"/>
                </a:lnTo>
                <a:lnTo>
                  <a:pt x="7822" y="4774"/>
                </a:lnTo>
                <a:close/>
                <a:moveTo>
                  <a:pt x="6490" y="4767"/>
                </a:moveTo>
                <a:lnTo>
                  <a:pt x="6514" y="4767"/>
                </a:lnTo>
                <a:lnTo>
                  <a:pt x="6508" y="4787"/>
                </a:lnTo>
                <a:close/>
                <a:moveTo>
                  <a:pt x="7382" y="4761"/>
                </a:moveTo>
                <a:lnTo>
                  <a:pt x="7370" y="4767"/>
                </a:lnTo>
                <a:lnTo>
                  <a:pt x="7376" y="4774"/>
                </a:lnTo>
                <a:cubicBezTo>
                  <a:pt x="7376" y="4780"/>
                  <a:pt x="7376" y="4774"/>
                  <a:pt x="7382" y="4780"/>
                </a:cubicBezTo>
                <a:close/>
                <a:moveTo>
                  <a:pt x="7425" y="4754"/>
                </a:moveTo>
                <a:lnTo>
                  <a:pt x="7425" y="4767"/>
                </a:lnTo>
                <a:lnTo>
                  <a:pt x="7437" y="4767"/>
                </a:lnTo>
                <a:cubicBezTo>
                  <a:pt x="7431" y="4761"/>
                  <a:pt x="7431" y="4767"/>
                  <a:pt x="7437" y="4761"/>
                </a:cubicBezTo>
                <a:lnTo>
                  <a:pt x="7431" y="4754"/>
                </a:lnTo>
                <a:close/>
                <a:moveTo>
                  <a:pt x="7834" y="4748"/>
                </a:moveTo>
                <a:cubicBezTo>
                  <a:pt x="7847" y="4754"/>
                  <a:pt x="7840" y="4748"/>
                  <a:pt x="7847" y="4748"/>
                </a:cubicBezTo>
                <a:cubicBezTo>
                  <a:pt x="7840" y="4761"/>
                  <a:pt x="7840" y="4761"/>
                  <a:pt x="7828" y="4767"/>
                </a:cubicBezTo>
                <a:cubicBezTo>
                  <a:pt x="7828" y="4754"/>
                  <a:pt x="7834" y="4767"/>
                  <a:pt x="7828" y="4754"/>
                </a:cubicBezTo>
                <a:close/>
                <a:moveTo>
                  <a:pt x="7486" y="4748"/>
                </a:moveTo>
                <a:lnTo>
                  <a:pt x="7480" y="4754"/>
                </a:lnTo>
                <a:lnTo>
                  <a:pt x="7486" y="4761"/>
                </a:lnTo>
                <a:close/>
                <a:moveTo>
                  <a:pt x="7400" y="4748"/>
                </a:moveTo>
                <a:lnTo>
                  <a:pt x="7400" y="4754"/>
                </a:lnTo>
                <a:lnTo>
                  <a:pt x="7407" y="4748"/>
                </a:lnTo>
                <a:close/>
                <a:moveTo>
                  <a:pt x="7918" y="4747"/>
                </a:moveTo>
                <a:cubicBezTo>
                  <a:pt x="7918" y="4746"/>
                  <a:pt x="7917" y="4748"/>
                  <a:pt x="7914" y="4748"/>
                </a:cubicBezTo>
                <a:cubicBezTo>
                  <a:pt x="7908" y="4748"/>
                  <a:pt x="7908" y="4754"/>
                  <a:pt x="7914" y="4761"/>
                </a:cubicBezTo>
                <a:cubicBezTo>
                  <a:pt x="7917" y="4751"/>
                  <a:pt x="7918" y="4748"/>
                  <a:pt x="7918" y="4747"/>
                </a:cubicBezTo>
                <a:close/>
                <a:moveTo>
                  <a:pt x="9906" y="4742"/>
                </a:moveTo>
                <a:cubicBezTo>
                  <a:pt x="9887" y="4774"/>
                  <a:pt x="9869" y="4800"/>
                  <a:pt x="9851" y="4833"/>
                </a:cubicBezTo>
                <a:cubicBezTo>
                  <a:pt x="9832" y="4859"/>
                  <a:pt x="9814" y="4885"/>
                  <a:pt x="9796" y="4911"/>
                </a:cubicBezTo>
                <a:cubicBezTo>
                  <a:pt x="9808" y="4917"/>
                  <a:pt x="9808" y="4924"/>
                  <a:pt x="9802" y="4937"/>
                </a:cubicBezTo>
                <a:cubicBezTo>
                  <a:pt x="9777" y="4976"/>
                  <a:pt x="9802" y="5008"/>
                  <a:pt x="9826" y="5041"/>
                </a:cubicBezTo>
                <a:cubicBezTo>
                  <a:pt x="9875" y="4956"/>
                  <a:pt x="9924" y="4865"/>
                  <a:pt x="9973" y="4774"/>
                </a:cubicBezTo>
                <a:cubicBezTo>
                  <a:pt x="9955" y="4761"/>
                  <a:pt x="9930" y="4755"/>
                  <a:pt x="9906" y="4742"/>
                </a:cubicBezTo>
                <a:close/>
                <a:moveTo>
                  <a:pt x="7779" y="4728"/>
                </a:moveTo>
                <a:lnTo>
                  <a:pt x="7773" y="4741"/>
                </a:lnTo>
                <a:lnTo>
                  <a:pt x="7767" y="4748"/>
                </a:lnTo>
                <a:cubicBezTo>
                  <a:pt x="7773" y="4741"/>
                  <a:pt x="7773" y="4735"/>
                  <a:pt x="7779" y="4728"/>
                </a:cubicBezTo>
                <a:close/>
                <a:moveTo>
                  <a:pt x="5891" y="4722"/>
                </a:moveTo>
                <a:lnTo>
                  <a:pt x="5916" y="4735"/>
                </a:lnTo>
                <a:lnTo>
                  <a:pt x="5897" y="4754"/>
                </a:lnTo>
                <a:lnTo>
                  <a:pt x="5885" y="4741"/>
                </a:lnTo>
                <a:close/>
                <a:moveTo>
                  <a:pt x="7486" y="4722"/>
                </a:moveTo>
                <a:lnTo>
                  <a:pt x="7480" y="4728"/>
                </a:lnTo>
                <a:lnTo>
                  <a:pt x="7486" y="4735"/>
                </a:lnTo>
                <a:close/>
                <a:moveTo>
                  <a:pt x="7892" y="4719"/>
                </a:moveTo>
                <a:lnTo>
                  <a:pt x="7895" y="4722"/>
                </a:lnTo>
                <a:lnTo>
                  <a:pt x="7889" y="4722"/>
                </a:lnTo>
                <a:close/>
                <a:moveTo>
                  <a:pt x="7877" y="4709"/>
                </a:moveTo>
                <a:lnTo>
                  <a:pt x="7871" y="4728"/>
                </a:lnTo>
                <a:lnTo>
                  <a:pt x="7865" y="4722"/>
                </a:lnTo>
                <a:cubicBezTo>
                  <a:pt x="7871" y="4709"/>
                  <a:pt x="7859" y="4709"/>
                  <a:pt x="7877" y="4709"/>
                </a:cubicBezTo>
                <a:close/>
                <a:moveTo>
                  <a:pt x="7889" y="4709"/>
                </a:moveTo>
                <a:cubicBezTo>
                  <a:pt x="7889" y="4709"/>
                  <a:pt x="7895" y="4715"/>
                  <a:pt x="7895" y="4715"/>
                </a:cubicBezTo>
                <a:lnTo>
                  <a:pt x="7892" y="4719"/>
                </a:lnTo>
                <a:lnTo>
                  <a:pt x="7889" y="4715"/>
                </a:lnTo>
                <a:close/>
                <a:moveTo>
                  <a:pt x="7828" y="4709"/>
                </a:moveTo>
                <a:lnTo>
                  <a:pt x="7828" y="4715"/>
                </a:lnTo>
                <a:lnTo>
                  <a:pt x="7834" y="4715"/>
                </a:lnTo>
                <a:lnTo>
                  <a:pt x="7834" y="4709"/>
                </a:lnTo>
                <a:close/>
                <a:moveTo>
                  <a:pt x="6521" y="4702"/>
                </a:moveTo>
                <a:lnTo>
                  <a:pt x="6551" y="4709"/>
                </a:lnTo>
                <a:lnTo>
                  <a:pt x="6533" y="4722"/>
                </a:lnTo>
                <a:close/>
                <a:moveTo>
                  <a:pt x="7975" y="4696"/>
                </a:moveTo>
                <a:cubicBezTo>
                  <a:pt x="7975" y="4702"/>
                  <a:pt x="7969" y="4702"/>
                  <a:pt x="7963" y="4709"/>
                </a:cubicBezTo>
                <a:cubicBezTo>
                  <a:pt x="7969" y="4715"/>
                  <a:pt x="7969" y="4722"/>
                  <a:pt x="7981" y="4722"/>
                </a:cubicBezTo>
                <a:lnTo>
                  <a:pt x="7981" y="4709"/>
                </a:lnTo>
                <a:lnTo>
                  <a:pt x="7993" y="4709"/>
                </a:lnTo>
                <a:lnTo>
                  <a:pt x="7993" y="4696"/>
                </a:lnTo>
                <a:close/>
                <a:moveTo>
                  <a:pt x="7510" y="4689"/>
                </a:moveTo>
                <a:lnTo>
                  <a:pt x="7504" y="4696"/>
                </a:lnTo>
                <a:cubicBezTo>
                  <a:pt x="7498" y="4702"/>
                  <a:pt x="7498" y="4696"/>
                  <a:pt x="7498" y="4702"/>
                </a:cubicBezTo>
                <a:lnTo>
                  <a:pt x="7504" y="4702"/>
                </a:lnTo>
                <a:lnTo>
                  <a:pt x="7504" y="4696"/>
                </a:lnTo>
                <a:lnTo>
                  <a:pt x="7510" y="4696"/>
                </a:lnTo>
                <a:close/>
                <a:moveTo>
                  <a:pt x="7895" y="4683"/>
                </a:moveTo>
                <a:lnTo>
                  <a:pt x="7895" y="4689"/>
                </a:lnTo>
                <a:lnTo>
                  <a:pt x="7883" y="4689"/>
                </a:lnTo>
                <a:cubicBezTo>
                  <a:pt x="7877" y="4702"/>
                  <a:pt x="7877" y="4696"/>
                  <a:pt x="7871" y="4702"/>
                </a:cubicBezTo>
                <a:lnTo>
                  <a:pt x="7865" y="4702"/>
                </a:lnTo>
                <a:lnTo>
                  <a:pt x="7847" y="4715"/>
                </a:lnTo>
                <a:cubicBezTo>
                  <a:pt x="7840" y="4767"/>
                  <a:pt x="7822" y="4728"/>
                  <a:pt x="7822" y="4754"/>
                </a:cubicBezTo>
                <a:cubicBezTo>
                  <a:pt x="7810" y="4761"/>
                  <a:pt x="7810" y="4754"/>
                  <a:pt x="7810" y="4767"/>
                </a:cubicBezTo>
                <a:cubicBezTo>
                  <a:pt x="7798" y="4767"/>
                  <a:pt x="7804" y="4767"/>
                  <a:pt x="7798" y="4774"/>
                </a:cubicBezTo>
                <a:cubicBezTo>
                  <a:pt x="7804" y="4774"/>
                  <a:pt x="7804" y="4774"/>
                  <a:pt x="7804" y="4774"/>
                </a:cubicBezTo>
                <a:cubicBezTo>
                  <a:pt x="7804" y="4774"/>
                  <a:pt x="7810" y="4780"/>
                  <a:pt x="7810" y="4780"/>
                </a:cubicBezTo>
                <a:lnTo>
                  <a:pt x="7810" y="4793"/>
                </a:lnTo>
                <a:cubicBezTo>
                  <a:pt x="7804" y="4797"/>
                  <a:pt x="7801" y="4797"/>
                  <a:pt x="7799" y="4797"/>
                </a:cubicBezTo>
                <a:lnTo>
                  <a:pt x="7799" y="4800"/>
                </a:lnTo>
                <a:lnTo>
                  <a:pt x="7798" y="4806"/>
                </a:lnTo>
                <a:lnTo>
                  <a:pt x="7828" y="4806"/>
                </a:lnTo>
                <a:lnTo>
                  <a:pt x="7847" y="4800"/>
                </a:lnTo>
                <a:lnTo>
                  <a:pt x="7840" y="4793"/>
                </a:lnTo>
                <a:lnTo>
                  <a:pt x="7847" y="4793"/>
                </a:lnTo>
                <a:lnTo>
                  <a:pt x="7840" y="4787"/>
                </a:lnTo>
                <a:lnTo>
                  <a:pt x="7847" y="4780"/>
                </a:lnTo>
                <a:lnTo>
                  <a:pt x="7859" y="4787"/>
                </a:lnTo>
                <a:lnTo>
                  <a:pt x="7853" y="4793"/>
                </a:lnTo>
                <a:lnTo>
                  <a:pt x="7865" y="4793"/>
                </a:lnTo>
                <a:lnTo>
                  <a:pt x="7877" y="4787"/>
                </a:lnTo>
                <a:lnTo>
                  <a:pt x="7865" y="4774"/>
                </a:lnTo>
                <a:lnTo>
                  <a:pt x="7871" y="4774"/>
                </a:lnTo>
                <a:lnTo>
                  <a:pt x="7877" y="4780"/>
                </a:lnTo>
                <a:cubicBezTo>
                  <a:pt x="7883" y="4780"/>
                  <a:pt x="7877" y="4780"/>
                  <a:pt x="7883" y="4780"/>
                </a:cubicBezTo>
                <a:lnTo>
                  <a:pt x="7889" y="4774"/>
                </a:lnTo>
                <a:lnTo>
                  <a:pt x="7889" y="4767"/>
                </a:lnTo>
                <a:lnTo>
                  <a:pt x="7871" y="4761"/>
                </a:lnTo>
                <a:lnTo>
                  <a:pt x="7871" y="4754"/>
                </a:lnTo>
                <a:cubicBezTo>
                  <a:pt x="7883" y="4761"/>
                  <a:pt x="7877" y="4754"/>
                  <a:pt x="7883" y="4754"/>
                </a:cubicBezTo>
                <a:cubicBezTo>
                  <a:pt x="7886" y="4758"/>
                  <a:pt x="7888" y="4758"/>
                  <a:pt x="7889" y="4758"/>
                </a:cubicBezTo>
                <a:lnTo>
                  <a:pt x="7889" y="4767"/>
                </a:lnTo>
                <a:lnTo>
                  <a:pt x="7902" y="4761"/>
                </a:lnTo>
                <a:cubicBezTo>
                  <a:pt x="7895" y="4754"/>
                  <a:pt x="7895" y="4761"/>
                  <a:pt x="7902" y="4754"/>
                </a:cubicBezTo>
                <a:cubicBezTo>
                  <a:pt x="7895" y="4748"/>
                  <a:pt x="7895" y="4761"/>
                  <a:pt x="7895" y="4748"/>
                </a:cubicBezTo>
                <a:lnTo>
                  <a:pt x="7895" y="4741"/>
                </a:lnTo>
                <a:cubicBezTo>
                  <a:pt x="7895" y="4735"/>
                  <a:pt x="7889" y="4741"/>
                  <a:pt x="7895" y="4735"/>
                </a:cubicBezTo>
                <a:lnTo>
                  <a:pt x="7889" y="4728"/>
                </a:lnTo>
                <a:lnTo>
                  <a:pt x="7895" y="4722"/>
                </a:lnTo>
                <a:lnTo>
                  <a:pt x="7914" y="4722"/>
                </a:lnTo>
                <a:lnTo>
                  <a:pt x="7908" y="4715"/>
                </a:lnTo>
                <a:lnTo>
                  <a:pt x="7914" y="4702"/>
                </a:lnTo>
                <a:lnTo>
                  <a:pt x="7920" y="4696"/>
                </a:lnTo>
                <a:lnTo>
                  <a:pt x="7908" y="4689"/>
                </a:lnTo>
                <a:lnTo>
                  <a:pt x="7889" y="4709"/>
                </a:lnTo>
                <a:lnTo>
                  <a:pt x="7889" y="4702"/>
                </a:lnTo>
                <a:lnTo>
                  <a:pt x="7895" y="4696"/>
                </a:lnTo>
                <a:lnTo>
                  <a:pt x="7902" y="4683"/>
                </a:lnTo>
                <a:close/>
                <a:moveTo>
                  <a:pt x="15753" y="4670"/>
                </a:moveTo>
                <a:cubicBezTo>
                  <a:pt x="15711" y="4755"/>
                  <a:pt x="15662" y="4833"/>
                  <a:pt x="15613" y="4911"/>
                </a:cubicBezTo>
                <a:cubicBezTo>
                  <a:pt x="15643" y="4898"/>
                  <a:pt x="15674" y="4885"/>
                  <a:pt x="15723" y="4930"/>
                </a:cubicBezTo>
                <a:cubicBezTo>
                  <a:pt x="15759" y="4872"/>
                  <a:pt x="15790" y="4813"/>
                  <a:pt x="15814" y="4755"/>
                </a:cubicBezTo>
                <a:close/>
                <a:moveTo>
                  <a:pt x="9759" y="4663"/>
                </a:moveTo>
                <a:cubicBezTo>
                  <a:pt x="9759" y="4663"/>
                  <a:pt x="9753" y="4663"/>
                  <a:pt x="9753" y="4670"/>
                </a:cubicBezTo>
                <a:cubicBezTo>
                  <a:pt x="9753" y="4676"/>
                  <a:pt x="9747" y="4683"/>
                  <a:pt x="9747" y="4689"/>
                </a:cubicBezTo>
                <a:cubicBezTo>
                  <a:pt x="9747" y="4683"/>
                  <a:pt x="9753" y="4670"/>
                  <a:pt x="9759" y="4663"/>
                </a:cubicBezTo>
                <a:close/>
                <a:moveTo>
                  <a:pt x="7920" y="4663"/>
                </a:moveTo>
                <a:lnTo>
                  <a:pt x="7926" y="4670"/>
                </a:lnTo>
                <a:lnTo>
                  <a:pt x="7914" y="4670"/>
                </a:lnTo>
                <a:cubicBezTo>
                  <a:pt x="7920" y="4670"/>
                  <a:pt x="7920" y="4676"/>
                  <a:pt x="7926" y="4676"/>
                </a:cubicBezTo>
                <a:cubicBezTo>
                  <a:pt x="7932" y="4676"/>
                  <a:pt x="7932" y="4676"/>
                  <a:pt x="7938" y="4676"/>
                </a:cubicBezTo>
                <a:lnTo>
                  <a:pt x="7938" y="4663"/>
                </a:lnTo>
                <a:close/>
                <a:moveTo>
                  <a:pt x="6906" y="4663"/>
                </a:moveTo>
                <a:cubicBezTo>
                  <a:pt x="6912" y="4670"/>
                  <a:pt x="6912" y="4670"/>
                  <a:pt x="6918" y="4670"/>
                </a:cubicBezTo>
                <a:cubicBezTo>
                  <a:pt x="6918" y="4676"/>
                  <a:pt x="6918" y="4676"/>
                  <a:pt x="6924" y="4689"/>
                </a:cubicBezTo>
                <a:lnTo>
                  <a:pt x="6893" y="4689"/>
                </a:lnTo>
                <a:close/>
                <a:moveTo>
                  <a:pt x="7969" y="4650"/>
                </a:moveTo>
                <a:lnTo>
                  <a:pt x="7969" y="4663"/>
                </a:lnTo>
                <a:lnTo>
                  <a:pt x="7975" y="4670"/>
                </a:lnTo>
                <a:cubicBezTo>
                  <a:pt x="7975" y="4676"/>
                  <a:pt x="7975" y="4670"/>
                  <a:pt x="7975" y="4676"/>
                </a:cubicBezTo>
                <a:lnTo>
                  <a:pt x="7957" y="4689"/>
                </a:lnTo>
                <a:lnTo>
                  <a:pt x="7969" y="4696"/>
                </a:lnTo>
                <a:cubicBezTo>
                  <a:pt x="7975" y="4689"/>
                  <a:pt x="7975" y="4689"/>
                  <a:pt x="7975" y="4683"/>
                </a:cubicBezTo>
                <a:lnTo>
                  <a:pt x="8012" y="4683"/>
                </a:lnTo>
                <a:cubicBezTo>
                  <a:pt x="8005" y="4670"/>
                  <a:pt x="8018" y="4670"/>
                  <a:pt x="8005" y="4663"/>
                </a:cubicBezTo>
                <a:cubicBezTo>
                  <a:pt x="7999" y="4676"/>
                  <a:pt x="8005" y="4663"/>
                  <a:pt x="7999" y="4676"/>
                </a:cubicBezTo>
                <a:lnTo>
                  <a:pt x="7987" y="4676"/>
                </a:lnTo>
                <a:lnTo>
                  <a:pt x="7987" y="4663"/>
                </a:lnTo>
                <a:lnTo>
                  <a:pt x="7999" y="4650"/>
                </a:lnTo>
                <a:lnTo>
                  <a:pt x="7993" y="4650"/>
                </a:lnTo>
                <a:cubicBezTo>
                  <a:pt x="7987" y="4657"/>
                  <a:pt x="7987" y="4650"/>
                  <a:pt x="7987" y="4663"/>
                </a:cubicBezTo>
                <a:lnTo>
                  <a:pt x="7975" y="4657"/>
                </a:lnTo>
                <a:lnTo>
                  <a:pt x="7981" y="4650"/>
                </a:lnTo>
                <a:close/>
                <a:moveTo>
                  <a:pt x="7950" y="4650"/>
                </a:moveTo>
                <a:lnTo>
                  <a:pt x="7950" y="4663"/>
                </a:lnTo>
                <a:cubicBezTo>
                  <a:pt x="7950" y="4670"/>
                  <a:pt x="7950" y="4663"/>
                  <a:pt x="7957" y="4670"/>
                </a:cubicBezTo>
                <a:cubicBezTo>
                  <a:pt x="7957" y="4657"/>
                  <a:pt x="7950" y="4670"/>
                  <a:pt x="7957" y="4657"/>
                </a:cubicBezTo>
                <a:close/>
                <a:moveTo>
                  <a:pt x="7908" y="4644"/>
                </a:moveTo>
                <a:lnTo>
                  <a:pt x="7895" y="4657"/>
                </a:lnTo>
                <a:lnTo>
                  <a:pt x="7914" y="4657"/>
                </a:lnTo>
                <a:close/>
                <a:moveTo>
                  <a:pt x="8024" y="4631"/>
                </a:moveTo>
                <a:cubicBezTo>
                  <a:pt x="8005" y="4631"/>
                  <a:pt x="8012" y="4637"/>
                  <a:pt x="7999" y="4644"/>
                </a:cubicBezTo>
                <a:lnTo>
                  <a:pt x="8005" y="4650"/>
                </a:lnTo>
                <a:lnTo>
                  <a:pt x="8012" y="4644"/>
                </a:lnTo>
                <a:lnTo>
                  <a:pt x="8012" y="4637"/>
                </a:lnTo>
                <a:close/>
                <a:moveTo>
                  <a:pt x="7889" y="4624"/>
                </a:moveTo>
                <a:lnTo>
                  <a:pt x="7889" y="4637"/>
                </a:lnTo>
                <a:lnTo>
                  <a:pt x="7895" y="4631"/>
                </a:lnTo>
                <a:close/>
                <a:moveTo>
                  <a:pt x="7608" y="4624"/>
                </a:moveTo>
                <a:lnTo>
                  <a:pt x="7596" y="4631"/>
                </a:lnTo>
                <a:lnTo>
                  <a:pt x="7602" y="4637"/>
                </a:lnTo>
                <a:cubicBezTo>
                  <a:pt x="7602" y="4650"/>
                  <a:pt x="7608" y="4637"/>
                  <a:pt x="7602" y="4650"/>
                </a:cubicBezTo>
                <a:lnTo>
                  <a:pt x="7614" y="4657"/>
                </a:lnTo>
                <a:cubicBezTo>
                  <a:pt x="7620" y="4644"/>
                  <a:pt x="7614" y="4657"/>
                  <a:pt x="7620" y="4644"/>
                </a:cubicBezTo>
                <a:lnTo>
                  <a:pt x="7608" y="4644"/>
                </a:lnTo>
                <a:close/>
                <a:moveTo>
                  <a:pt x="7700" y="4618"/>
                </a:moveTo>
                <a:lnTo>
                  <a:pt x="7700" y="4624"/>
                </a:lnTo>
                <a:lnTo>
                  <a:pt x="7706" y="4624"/>
                </a:lnTo>
                <a:close/>
                <a:moveTo>
                  <a:pt x="8079" y="4611"/>
                </a:moveTo>
                <a:lnTo>
                  <a:pt x="8060" y="4624"/>
                </a:lnTo>
                <a:lnTo>
                  <a:pt x="8048" y="4618"/>
                </a:lnTo>
                <a:cubicBezTo>
                  <a:pt x="8042" y="4618"/>
                  <a:pt x="8042" y="4624"/>
                  <a:pt x="8042" y="4624"/>
                </a:cubicBezTo>
                <a:cubicBezTo>
                  <a:pt x="8042" y="4631"/>
                  <a:pt x="8042" y="4624"/>
                  <a:pt x="8048" y="4631"/>
                </a:cubicBezTo>
                <a:cubicBezTo>
                  <a:pt x="8036" y="4637"/>
                  <a:pt x="8042" y="4631"/>
                  <a:pt x="8036" y="4644"/>
                </a:cubicBezTo>
                <a:lnTo>
                  <a:pt x="8036" y="4657"/>
                </a:lnTo>
                <a:lnTo>
                  <a:pt x="8024" y="4657"/>
                </a:lnTo>
                <a:lnTo>
                  <a:pt x="8030" y="4663"/>
                </a:lnTo>
                <a:lnTo>
                  <a:pt x="8018" y="4663"/>
                </a:lnTo>
                <a:cubicBezTo>
                  <a:pt x="8018" y="4676"/>
                  <a:pt x="8018" y="4670"/>
                  <a:pt x="8012" y="4676"/>
                </a:cubicBezTo>
                <a:lnTo>
                  <a:pt x="8018" y="4683"/>
                </a:lnTo>
                <a:cubicBezTo>
                  <a:pt x="8024" y="4670"/>
                  <a:pt x="8036" y="4663"/>
                  <a:pt x="8042" y="4657"/>
                </a:cubicBezTo>
                <a:lnTo>
                  <a:pt x="8054" y="4650"/>
                </a:lnTo>
                <a:lnTo>
                  <a:pt x="8048" y="4650"/>
                </a:lnTo>
                <a:lnTo>
                  <a:pt x="8048" y="4631"/>
                </a:lnTo>
                <a:lnTo>
                  <a:pt x="8060" y="4624"/>
                </a:lnTo>
                <a:lnTo>
                  <a:pt x="8060" y="4637"/>
                </a:lnTo>
                <a:lnTo>
                  <a:pt x="8067" y="4631"/>
                </a:lnTo>
                <a:cubicBezTo>
                  <a:pt x="8060" y="4618"/>
                  <a:pt x="8067" y="4631"/>
                  <a:pt x="8079" y="4624"/>
                </a:cubicBezTo>
                <a:lnTo>
                  <a:pt x="8085" y="4618"/>
                </a:lnTo>
                <a:close/>
                <a:moveTo>
                  <a:pt x="7559" y="4611"/>
                </a:moveTo>
                <a:cubicBezTo>
                  <a:pt x="7565" y="4618"/>
                  <a:pt x="7565" y="4611"/>
                  <a:pt x="7565" y="4618"/>
                </a:cubicBezTo>
                <a:lnTo>
                  <a:pt x="7565" y="4624"/>
                </a:lnTo>
                <a:cubicBezTo>
                  <a:pt x="7553" y="4631"/>
                  <a:pt x="7547" y="4637"/>
                  <a:pt x="7547" y="4644"/>
                </a:cubicBezTo>
                <a:lnTo>
                  <a:pt x="7559" y="4650"/>
                </a:lnTo>
                <a:lnTo>
                  <a:pt x="7547" y="4657"/>
                </a:lnTo>
                <a:lnTo>
                  <a:pt x="7547" y="4663"/>
                </a:lnTo>
                <a:cubicBezTo>
                  <a:pt x="7547" y="4670"/>
                  <a:pt x="7547" y="4663"/>
                  <a:pt x="7541" y="4670"/>
                </a:cubicBezTo>
                <a:cubicBezTo>
                  <a:pt x="7547" y="4683"/>
                  <a:pt x="7535" y="4683"/>
                  <a:pt x="7553" y="4683"/>
                </a:cubicBezTo>
                <a:lnTo>
                  <a:pt x="7553" y="4670"/>
                </a:lnTo>
                <a:lnTo>
                  <a:pt x="7559" y="4663"/>
                </a:lnTo>
                <a:lnTo>
                  <a:pt x="7553" y="4657"/>
                </a:lnTo>
                <a:lnTo>
                  <a:pt x="7565" y="4657"/>
                </a:lnTo>
                <a:cubicBezTo>
                  <a:pt x="7559" y="4650"/>
                  <a:pt x="7559" y="4650"/>
                  <a:pt x="7559" y="4644"/>
                </a:cubicBezTo>
                <a:lnTo>
                  <a:pt x="7559" y="4631"/>
                </a:lnTo>
                <a:cubicBezTo>
                  <a:pt x="7565" y="4631"/>
                  <a:pt x="7565" y="4631"/>
                  <a:pt x="7572" y="4624"/>
                </a:cubicBezTo>
                <a:lnTo>
                  <a:pt x="7565" y="4618"/>
                </a:lnTo>
                <a:lnTo>
                  <a:pt x="7565" y="4611"/>
                </a:lnTo>
                <a:close/>
                <a:moveTo>
                  <a:pt x="8091" y="4605"/>
                </a:moveTo>
                <a:lnTo>
                  <a:pt x="8091" y="4618"/>
                </a:lnTo>
                <a:cubicBezTo>
                  <a:pt x="8097" y="4611"/>
                  <a:pt x="8097" y="4624"/>
                  <a:pt x="8097" y="4611"/>
                </a:cubicBezTo>
                <a:cubicBezTo>
                  <a:pt x="8097" y="4605"/>
                  <a:pt x="8097" y="4605"/>
                  <a:pt x="8097" y="4605"/>
                </a:cubicBezTo>
                <a:cubicBezTo>
                  <a:pt x="8097" y="4605"/>
                  <a:pt x="8097" y="4605"/>
                  <a:pt x="8091" y="4605"/>
                </a:cubicBezTo>
                <a:close/>
                <a:moveTo>
                  <a:pt x="7541" y="4605"/>
                </a:moveTo>
                <a:lnTo>
                  <a:pt x="7541" y="4611"/>
                </a:lnTo>
                <a:lnTo>
                  <a:pt x="7547" y="4605"/>
                </a:lnTo>
                <a:close/>
                <a:moveTo>
                  <a:pt x="6789" y="4605"/>
                </a:moveTo>
                <a:lnTo>
                  <a:pt x="6789" y="4631"/>
                </a:lnTo>
                <a:lnTo>
                  <a:pt x="6771" y="4624"/>
                </a:lnTo>
                <a:close/>
                <a:moveTo>
                  <a:pt x="5769" y="4605"/>
                </a:moveTo>
                <a:lnTo>
                  <a:pt x="5806" y="4611"/>
                </a:lnTo>
                <a:lnTo>
                  <a:pt x="5793" y="4631"/>
                </a:lnTo>
                <a:close/>
                <a:moveTo>
                  <a:pt x="7614" y="4598"/>
                </a:moveTo>
                <a:lnTo>
                  <a:pt x="7620" y="4605"/>
                </a:lnTo>
                <a:lnTo>
                  <a:pt x="7627" y="4598"/>
                </a:lnTo>
                <a:close/>
                <a:moveTo>
                  <a:pt x="7596" y="4598"/>
                </a:moveTo>
                <a:cubicBezTo>
                  <a:pt x="7584" y="4605"/>
                  <a:pt x="7584" y="4605"/>
                  <a:pt x="7584" y="4618"/>
                </a:cubicBezTo>
                <a:cubicBezTo>
                  <a:pt x="7602" y="4618"/>
                  <a:pt x="7590" y="4618"/>
                  <a:pt x="7602" y="4611"/>
                </a:cubicBezTo>
                <a:cubicBezTo>
                  <a:pt x="7596" y="4611"/>
                  <a:pt x="7596" y="4598"/>
                  <a:pt x="7596" y="4598"/>
                </a:cubicBezTo>
                <a:close/>
                <a:moveTo>
                  <a:pt x="8048" y="4592"/>
                </a:moveTo>
                <a:cubicBezTo>
                  <a:pt x="8036" y="4592"/>
                  <a:pt x="8042" y="4592"/>
                  <a:pt x="8036" y="4598"/>
                </a:cubicBezTo>
                <a:lnTo>
                  <a:pt x="8042" y="4605"/>
                </a:lnTo>
                <a:close/>
                <a:moveTo>
                  <a:pt x="8128" y="4585"/>
                </a:moveTo>
                <a:lnTo>
                  <a:pt x="8128" y="4592"/>
                </a:lnTo>
                <a:lnTo>
                  <a:pt x="8125" y="4588"/>
                </a:lnTo>
                <a:close/>
                <a:moveTo>
                  <a:pt x="15619" y="4579"/>
                </a:moveTo>
                <a:cubicBezTo>
                  <a:pt x="15588" y="4624"/>
                  <a:pt x="15552" y="4676"/>
                  <a:pt x="15515" y="4722"/>
                </a:cubicBezTo>
                <a:cubicBezTo>
                  <a:pt x="15515" y="4755"/>
                  <a:pt x="15521" y="4787"/>
                  <a:pt x="15527" y="4820"/>
                </a:cubicBezTo>
                <a:cubicBezTo>
                  <a:pt x="15576" y="4748"/>
                  <a:pt x="15619" y="4670"/>
                  <a:pt x="15662" y="4585"/>
                </a:cubicBezTo>
                <a:cubicBezTo>
                  <a:pt x="15662" y="4585"/>
                  <a:pt x="15662" y="4579"/>
                  <a:pt x="15662" y="4579"/>
                </a:cubicBezTo>
                <a:cubicBezTo>
                  <a:pt x="15643" y="4572"/>
                  <a:pt x="15631" y="4572"/>
                  <a:pt x="15619" y="4579"/>
                </a:cubicBezTo>
                <a:close/>
                <a:moveTo>
                  <a:pt x="6734" y="4572"/>
                </a:moveTo>
                <a:lnTo>
                  <a:pt x="6722" y="4592"/>
                </a:lnTo>
                <a:cubicBezTo>
                  <a:pt x="6734" y="4605"/>
                  <a:pt x="6734" y="4572"/>
                  <a:pt x="6734" y="4611"/>
                </a:cubicBezTo>
                <a:cubicBezTo>
                  <a:pt x="6734" y="4618"/>
                  <a:pt x="6734" y="4618"/>
                  <a:pt x="6722" y="4618"/>
                </a:cubicBezTo>
                <a:cubicBezTo>
                  <a:pt x="6722" y="4624"/>
                  <a:pt x="6728" y="4631"/>
                  <a:pt x="6728" y="4631"/>
                </a:cubicBezTo>
                <a:cubicBezTo>
                  <a:pt x="6728" y="4631"/>
                  <a:pt x="6722" y="4631"/>
                  <a:pt x="6722" y="4637"/>
                </a:cubicBezTo>
                <a:cubicBezTo>
                  <a:pt x="6698" y="4644"/>
                  <a:pt x="6716" y="4631"/>
                  <a:pt x="6692" y="4644"/>
                </a:cubicBezTo>
                <a:cubicBezTo>
                  <a:pt x="6679" y="4618"/>
                  <a:pt x="6673" y="4624"/>
                  <a:pt x="6679" y="4592"/>
                </a:cubicBezTo>
                <a:cubicBezTo>
                  <a:pt x="6722" y="4579"/>
                  <a:pt x="6686" y="4579"/>
                  <a:pt x="6734" y="4572"/>
                </a:cubicBezTo>
                <a:close/>
                <a:moveTo>
                  <a:pt x="7541" y="4572"/>
                </a:moveTo>
                <a:lnTo>
                  <a:pt x="7547" y="4598"/>
                </a:lnTo>
                <a:lnTo>
                  <a:pt x="7559" y="4598"/>
                </a:lnTo>
                <a:lnTo>
                  <a:pt x="7559" y="4585"/>
                </a:lnTo>
                <a:lnTo>
                  <a:pt x="7547" y="4585"/>
                </a:lnTo>
                <a:cubicBezTo>
                  <a:pt x="7547" y="4579"/>
                  <a:pt x="7547" y="4585"/>
                  <a:pt x="7541" y="4572"/>
                </a:cubicBezTo>
                <a:close/>
                <a:moveTo>
                  <a:pt x="6796" y="4566"/>
                </a:moveTo>
                <a:lnTo>
                  <a:pt x="6796" y="4585"/>
                </a:lnTo>
                <a:lnTo>
                  <a:pt x="6777" y="4572"/>
                </a:lnTo>
                <a:close/>
                <a:moveTo>
                  <a:pt x="7639" y="4566"/>
                </a:moveTo>
                <a:lnTo>
                  <a:pt x="7639" y="4579"/>
                </a:lnTo>
                <a:lnTo>
                  <a:pt x="7645" y="4572"/>
                </a:lnTo>
                <a:close/>
                <a:moveTo>
                  <a:pt x="7700" y="4559"/>
                </a:moveTo>
                <a:lnTo>
                  <a:pt x="7700" y="4566"/>
                </a:lnTo>
                <a:lnTo>
                  <a:pt x="7706" y="4559"/>
                </a:lnTo>
                <a:close/>
                <a:moveTo>
                  <a:pt x="6441" y="4559"/>
                </a:moveTo>
                <a:lnTo>
                  <a:pt x="6466" y="4572"/>
                </a:lnTo>
                <a:lnTo>
                  <a:pt x="6441" y="4598"/>
                </a:lnTo>
                <a:close/>
                <a:moveTo>
                  <a:pt x="7761" y="4546"/>
                </a:moveTo>
                <a:lnTo>
                  <a:pt x="7749" y="4553"/>
                </a:lnTo>
                <a:lnTo>
                  <a:pt x="7761" y="4553"/>
                </a:lnTo>
                <a:close/>
                <a:moveTo>
                  <a:pt x="5903" y="4533"/>
                </a:moveTo>
                <a:lnTo>
                  <a:pt x="5934" y="4533"/>
                </a:lnTo>
                <a:lnTo>
                  <a:pt x="5928" y="4559"/>
                </a:lnTo>
                <a:close/>
                <a:moveTo>
                  <a:pt x="6869" y="4533"/>
                </a:moveTo>
                <a:lnTo>
                  <a:pt x="6899" y="4546"/>
                </a:lnTo>
                <a:lnTo>
                  <a:pt x="6918" y="4572"/>
                </a:lnTo>
                <a:cubicBezTo>
                  <a:pt x="6893" y="4592"/>
                  <a:pt x="6893" y="4585"/>
                  <a:pt x="6881" y="4611"/>
                </a:cubicBezTo>
                <a:cubicBezTo>
                  <a:pt x="6838" y="4611"/>
                  <a:pt x="6857" y="4605"/>
                  <a:pt x="6820" y="4579"/>
                </a:cubicBezTo>
                <a:lnTo>
                  <a:pt x="6838" y="4559"/>
                </a:lnTo>
                <a:cubicBezTo>
                  <a:pt x="6838" y="4553"/>
                  <a:pt x="6832" y="4546"/>
                  <a:pt x="6832" y="4546"/>
                </a:cubicBezTo>
                <a:cubicBezTo>
                  <a:pt x="6832" y="4546"/>
                  <a:pt x="6838" y="4546"/>
                  <a:pt x="6838" y="4540"/>
                </a:cubicBezTo>
                <a:cubicBezTo>
                  <a:pt x="6863" y="4533"/>
                  <a:pt x="6844" y="4546"/>
                  <a:pt x="6869" y="4533"/>
                </a:cubicBezTo>
                <a:close/>
                <a:moveTo>
                  <a:pt x="8043" y="4518"/>
                </a:moveTo>
                <a:lnTo>
                  <a:pt x="8048" y="4520"/>
                </a:lnTo>
                <a:lnTo>
                  <a:pt x="8042" y="4520"/>
                </a:lnTo>
                <a:close/>
                <a:moveTo>
                  <a:pt x="7675" y="4514"/>
                </a:moveTo>
                <a:cubicBezTo>
                  <a:pt x="7663" y="4520"/>
                  <a:pt x="7669" y="4507"/>
                  <a:pt x="7663" y="4520"/>
                </a:cubicBezTo>
                <a:lnTo>
                  <a:pt x="7675" y="4520"/>
                </a:lnTo>
                <a:close/>
                <a:moveTo>
                  <a:pt x="6565" y="4505"/>
                </a:moveTo>
                <a:cubicBezTo>
                  <a:pt x="6571" y="4502"/>
                  <a:pt x="6579" y="4507"/>
                  <a:pt x="6588" y="4514"/>
                </a:cubicBezTo>
                <a:cubicBezTo>
                  <a:pt x="6594" y="4527"/>
                  <a:pt x="6600" y="4527"/>
                  <a:pt x="6588" y="4546"/>
                </a:cubicBezTo>
                <a:lnTo>
                  <a:pt x="6551" y="4540"/>
                </a:lnTo>
                <a:cubicBezTo>
                  <a:pt x="6554" y="4517"/>
                  <a:pt x="6559" y="4507"/>
                  <a:pt x="6565" y="4505"/>
                </a:cubicBezTo>
                <a:close/>
                <a:moveTo>
                  <a:pt x="6178" y="4501"/>
                </a:moveTo>
                <a:lnTo>
                  <a:pt x="6203" y="4520"/>
                </a:lnTo>
                <a:lnTo>
                  <a:pt x="6178" y="4520"/>
                </a:lnTo>
                <a:close/>
                <a:moveTo>
                  <a:pt x="8042" y="4501"/>
                </a:moveTo>
                <a:lnTo>
                  <a:pt x="8048" y="4507"/>
                </a:lnTo>
                <a:lnTo>
                  <a:pt x="8043" y="4518"/>
                </a:lnTo>
                <a:lnTo>
                  <a:pt x="8024" y="4507"/>
                </a:lnTo>
                <a:lnTo>
                  <a:pt x="8030" y="4514"/>
                </a:lnTo>
                <a:cubicBezTo>
                  <a:pt x="8030" y="4520"/>
                  <a:pt x="8030" y="4540"/>
                  <a:pt x="8036" y="4546"/>
                </a:cubicBezTo>
                <a:cubicBezTo>
                  <a:pt x="8036" y="4533"/>
                  <a:pt x="8042" y="4533"/>
                  <a:pt x="8048" y="4527"/>
                </a:cubicBezTo>
                <a:cubicBezTo>
                  <a:pt x="8042" y="4520"/>
                  <a:pt x="8042" y="4527"/>
                  <a:pt x="8048" y="4520"/>
                </a:cubicBezTo>
                <a:cubicBezTo>
                  <a:pt x="8060" y="4520"/>
                  <a:pt x="8048" y="4527"/>
                  <a:pt x="8060" y="4520"/>
                </a:cubicBezTo>
                <a:lnTo>
                  <a:pt x="8060" y="4507"/>
                </a:lnTo>
                <a:close/>
                <a:moveTo>
                  <a:pt x="8549" y="4494"/>
                </a:moveTo>
                <a:cubicBezTo>
                  <a:pt x="8451" y="4592"/>
                  <a:pt x="8396" y="4768"/>
                  <a:pt x="8280" y="4852"/>
                </a:cubicBezTo>
                <a:cubicBezTo>
                  <a:pt x="8299" y="4709"/>
                  <a:pt x="8494" y="4514"/>
                  <a:pt x="8549" y="4494"/>
                </a:cubicBezTo>
                <a:close/>
                <a:moveTo>
                  <a:pt x="6906" y="4468"/>
                </a:moveTo>
                <a:lnTo>
                  <a:pt x="6924" y="4481"/>
                </a:lnTo>
                <a:lnTo>
                  <a:pt x="6906" y="4488"/>
                </a:lnTo>
                <a:close/>
                <a:moveTo>
                  <a:pt x="5995" y="4455"/>
                </a:moveTo>
                <a:lnTo>
                  <a:pt x="6020" y="4455"/>
                </a:lnTo>
                <a:lnTo>
                  <a:pt x="6020" y="4475"/>
                </a:lnTo>
                <a:close/>
                <a:moveTo>
                  <a:pt x="6771" y="4455"/>
                </a:moveTo>
                <a:lnTo>
                  <a:pt x="6789" y="4462"/>
                </a:lnTo>
                <a:lnTo>
                  <a:pt x="6771" y="4481"/>
                </a:lnTo>
                <a:close/>
                <a:moveTo>
                  <a:pt x="7828" y="4436"/>
                </a:moveTo>
                <a:lnTo>
                  <a:pt x="7834" y="4442"/>
                </a:lnTo>
                <a:lnTo>
                  <a:pt x="7834" y="4436"/>
                </a:lnTo>
                <a:close/>
                <a:moveTo>
                  <a:pt x="6111" y="4423"/>
                </a:moveTo>
                <a:lnTo>
                  <a:pt x="6142" y="4449"/>
                </a:lnTo>
                <a:lnTo>
                  <a:pt x="6111" y="4449"/>
                </a:lnTo>
                <a:close/>
                <a:moveTo>
                  <a:pt x="16554" y="4390"/>
                </a:moveTo>
                <a:cubicBezTo>
                  <a:pt x="16462" y="4468"/>
                  <a:pt x="16370" y="4559"/>
                  <a:pt x="16291" y="4663"/>
                </a:cubicBezTo>
                <a:cubicBezTo>
                  <a:pt x="16297" y="4663"/>
                  <a:pt x="16303" y="4663"/>
                  <a:pt x="16315" y="4663"/>
                </a:cubicBezTo>
                <a:cubicBezTo>
                  <a:pt x="16273" y="4722"/>
                  <a:pt x="16236" y="4781"/>
                  <a:pt x="16205" y="4846"/>
                </a:cubicBezTo>
                <a:cubicBezTo>
                  <a:pt x="16346" y="4709"/>
                  <a:pt x="16487" y="4559"/>
                  <a:pt x="16621" y="4423"/>
                </a:cubicBezTo>
                <a:cubicBezTo>
                  <a:pt x="16597" y="4410"/>
                  <a:pt x="16578" y="4397"/>
                  <a:pt x="16554" y="4390"/>
                </a:cubicBezTo>
                <a:close/>
                <a:moveTo>
                  <a:pt x="8293" y="4390"/>
                </a:moveTo>
                <a:lnTo>
                  <a:pt x="8293" y="4397"/>
                </a:lnTo>
                <a:lnTo>
                  <a:pt x="8299" y="4397"/>
                </a:lnTo>
                <a:lnTo>
                  <a:pt x="8311" y="4390"/>
                </a:lnTo>
                <a:lnTo>
                  <a:pt x="8305" y="4390"/>
                </a:lnTo>
                <a:close/>
                <a:moveTo>
                  <a:pt x="5989" y="4384"/>
                </a:moveTo>
                <a:lnTo>
                  <a:pt x="5983" y="4423"/>
                </a:lnTo>
                <a:lnTo>
                  <a:pt x="5958" y="4410"/>
                </a:lnTo>
                <a:close/>
                <a:moveTo>
                  <a:pt x="16474" y="4377"/>
                </a:moveTo>
                <a:cubicBezTo>
                  <a:pt x="16450" y="4416"/>
                  <a:pt x="16425" y="4455"/>
                  <a:pt x="16401" y="4501"/>
                </a:cubicBezTo>
                <a:cubicBezTo>
                  <a:pt x="16438" y="4462"/>
                  <a:pt x="16480" y="4429"/>
                  <a:pt x="16517" y="4390"/>
                </a:cubicBezTo>
                <a:cubicBezTo>
                  <a:pt x="16505" y="4390"/>
                  <a:pt x="16499" y="4390"/>
                  <a:pt x="16493" y="4397"/>
                </a:cubicBezTo>
                <a:cubicBezTo>
                  <a:pt x="16487" y="4390"/>
                  <a:pt x="16480" y="4384"/>
                  <a:pt x="16474" y="4377"/>
                </a:cubicBezTo>
                <a:close/>
                <a:moveTo>
                  <a:pt x="6490" y="4364"/>
                </a:moveTo>
                <a:lnTo>
                  <a:pt x="6521" y="4364"/>
                </a:lnTo>
                <a:lnTo>
                  <a:pt x="6521" y="4384"/>
                </a:lnTo>
                <a:cubicBezTo>
                  <a:pt x="6496" y="4377"/>
                  <a:pt x="6508" y="4384"/>
                  <a:pt x="6490" y="4364"/>
                </a:cubicBezTo>
                <a:close/>
                <a:moveTo>
                  <a:pt x="8555" y="4351"/>
                </a:moveTo>
                <a:cubicBezTo>
                  <a:pt x="8335" y="4559"/>
                  <a:pt x="8128" y="4787"/>
                  <a:pt x="8042" y="5236"/>
                </a:cubicBezTo>
                <a:cubicBezTo>
                  <a:pt x="7468" y="6309"/>
                  <a:pt x="8122" y="7363"/>
                  <a:pt x="8427" y="8020"/>
                </a:cubicBezTo>
                <a:cubicBezTo>
                  <a:pt x="7694" y="7311"/>
                  <a:pt x="7352" y="5464"/>
                  <a:pt x="8293" y="4494"/>
                </a:cubicBezTo>
                <a:cubicBezTo>
                  <a:pt x="8384" y="4462"/>
                  <a:pt x="8482" y="4345"/>
                  <a:pt x="8555" y="4351"/>
                </a:cubicBezTo>
                <a:close/>
                <a:moveTo>
                  <a:pt x="8873" y="4351"/>
                </a:moveTo>
                <a:cubicBezTo>
                  <a:pt x="8788" y="4520"/>
                  <a:pt x="8702" y="4696"/>
                  <a:pt x="8604" y="4826"/>
                </a:cubicBezTo>
                <a:cubicBezTo>
                  <a:pt x="8653" y="4833"/>
                  <a:pt x="8702" y="4839"/>
                  <a:pt x="8751" y="4839"/>
                </a:cubicBezTo>
                <a:cubicBezTo>
                  <a:pt x="8769" y="4813"/>
                  <a:pt x="8788" y="4787"/>
                  <a:pt x="8806" y="4761"/>
                </a:cubicBezTo>
                <a:cubicBezTo>
                  <a:pt x="8800" y="4728"/>
                  <a:pt x="8794" y="4702"/>
                  <a:pt x="8818" y="4696"/>
                </a:cubicBezTo>
                <a:cubicBezTo>
                  <a:pt x="8830" y="4689"/>
                  <a:pt x="8836" y="4683"/>
                  <a:pt x="8849" y="4676"/>
                </a:cubicBezTo>
                <a:cubicBezTo>
                  <a:pt x="8873" y="4624"/>
                  <a:pt x="8898" y="4579"/>
                  <a:pt x="8922" y="4527"/>
                </a:cubicBezTo>
                <a:cubicBezTo>
                  <a:pt x="8922" y="4481"/>
                  <a:pt x="8916" y="4436"/>
                  <a:pt x="8891" y="4397"/>
                </a:cubicBezTo>
                <a:cubicBezTo>
                  <a:pt x="8885" y="4384"/>
                  <a:pt x="8879" y="4364"/>
                  <a:pt x="8873" y="4351"/>
                </a:cubicBezTo>
                <a:close/>
                <a:moveTo>
                  <a:pt x="6233" y="4332"/>
                </a:moveTo>
                <a:lnTo>
                  <a:pt x="6233" y="4351"/>
                </a:lnTo>
                <a:lnTo>
                  <a:pt x="6215" y="4345"/>
                </a:lnTo>
                <a:close/>
                <a:moveTo>
                  <a:pt x="9955" y="4299"/>
                </a:moveTo>
                <a:cubicBezTo>
                  <a:pt x="9912" y="4306"/>
                  <a:pt x="9863" y="4319"/>
                  <a:pt x="9820" y="4325"/>
                </a:cubicBezTo>
                <a:cubicBezTo>
                  <a:pt x="9796" y="4371"/>
                  <a:pt x="9771" y="4423"/>
                  <a:pt x="9747" y="4468"/>
                </a:cubicBezTo>
                <a:cubicBezTo>
                  <a:pt x="9771" y="4436"/>
                  <a:pt x="9790" y="4390"/>
                  <a:pt x="9826" y="4377"/>
                </a:cubicBezTo>
                <a:cubicBezTo>
                  <a:pt x="9845" y="4403"/>
                  <a:pt x="9851" y="4436"/>
                  <a:pt x="9820" y="4455"/>
                </a:cubicBezTo>
                <a:cubicBezTo>
                  <a:pt x="9802" y="4468"/>
                  <a:pt x="9747" y="4475"/>
                  <a:pt x="9771" y="4520"/>
                </a:cubicBezTo>
                <a:cubicBezTo>
                  <a:pt x="9777" y="4533"/>
                  <a:pt x="9796" y="4572"/>
                  <a:pt x="9790" y="4592"/>
                </a:cubicBezTo>
                <a:cubicBezTo>
                  <a:pt x="9790" y="4598"/>
                  <a:pt x="9796" y="4598"/>
                  <a:pt x="9796" y="4598"/>
                </a:cubicBezTo>
                <a:cubicBezTo>
                  <a:pt x="9851" y="4501"/>
                  <a:pt x="9906" y="4403"/>
                  <a:pt x="9955" y="4299"/>
                </a:cubicBezTo>
                <a:close/>
                <a:moveTo>
                  <a:pt x="1987" y="4292"/>
                </a:moveTo>
                <a:cubicBezTo>
                  <a:pt x="2109" y="4592"/>
                  <a:pt x="2329" y="4819"/>
                  <a:pt x="2665" y="4975"/>
                </a:cubicBezTo>
                <a:cubicBezTo>
                  <a:pt x="2384" y="4780"/>
                  <a:pt x="2170" y="4546"/>
                  <a:pt x="1987" y="4292"/>
                </a:cubicBezTo>
                <a:close/>
                <a:moveTo>
                  <a:pt x="6282" y="4266"/>
                </a:moveTo>
                <a:lnTo>
                  <a:pt x="6282" y="4286"/>
                </a:lnTo>
                <a:lnTo>
                  <a:pt x="6264" y="4286"/>
                </a:lnTo>
                <a:close/>
                <a:moveTo>
                  <a:pt x="8806" y="4247"/>
                </a:moveTo>
                <a:cubicBezTo>
                  <a:pt x="8684" y="4507"/>
                  <a:pt x="8506" y="4716"/>
                  <a:pt x="8390" y="4937"/>
                </a:cubicBezTo>
                <a:cubicBezTo>
                  <a:pt x="8390" y="4917"/>
                  <a:pt x="8366" y="4917"/>
                  <a:pt x="8354" y="4898"/>
                </a:cubicBezTo>
                <a:cubicBezTo>
                  <a:pt x="8506" y="4761"/>
                  <a:pt x="8635" y="4416"/>
                  <a:pt x="8806" y="4247"/>
                </a:cubicBezTo>
                <a:close/>
                <a:moveTo>
                  <a:pt x="16786" y="4241"/>
                </a:moveTo>
                <a:cubicBezTo>
                  <a:pt x="16731" y="4267"/>
                  <a:pt x="16676" y="4306"/>
                  <a:pt x="16627" y="4338"/>
                </a:cubicBezTo>
                <a:cubicBezTo>
                  <a:pt x="16645" y="4345"/>
                  <a:pt x="16658" y="4358"/>
                  <a:pt x="16676" y="4364"/>
                </a:cubicBezTo>
                <a:cubicBezTo>
                  <a:pt x="16713" y="4319"/>
                  <a:pt x="16749" y="4280"/>
                  <a:pt x="16786" y="4241"/>
                </a:cubicBezTo>
                <a:close/>
                <a:moveTo>
                  <a:pt x="12655" y="4202"/>
                </a:moveTo>
                <a:cubicBezTo>
                  <a:pt x="12649" y="4202"/>
                  <a:pt x="12649" y="4208"/>
                  <a:pt x="12649" y="4208"/>
                </a:cubicBezTo>
                <a:cubicBezTo>
                  <a:pt x="12637" y="4221"/>
                  <a:pt x="12606" y="4254"/>
                  <a:pt x="12625" y="4273"/>
                </a:cubicBezTo>
                <a:cubicBezTo>
                  <a:pt x="12631" y="4280"/>
                  <a:pt x="12643" y="4293"/>
                  <a:pt x="12655" y="4299"/>
                </a:cubicBezTo>
                <a:cubicBezTo>
                  <a:pt x="12661" y="4267"/>
                  <a:pt x="12661" y="4234"/>
                  <a:pt x="12655" y="4202"/>
                </a:cubicBezTo>
                <a:close/>
                <a:moveTo>
                  <a:pt x="8678" y="4182"/>
                </a:moveTo>
                <a:lnTo>
                  <a:pt x="8678" y="4188"/>
                </a:lnTo>
                <a:lnTo>
                  <a:pt x="8684" y="4182"/>
                </a:lnTo>
                <a:close/>
                <a:moveTo>
                  <a:pt x="8720" y="4175"/>
                </a:moveTo>
                <a:lnTo>
                  <a:pt x="8733" y="4175"/>
                </a:lnTo>
                <a:cubicBezTo>
                  <a:pt x="8739" y="4175"/>
                  <a:pt x="8739" y="4175"/>
                  <a:pt x="8745" y="4175"/>
                </a:cubicBezTo>
                <a:cubicBezTo>
                  <a:pt x="8739" y="4182"/>
                  <a:pt x="8739" y="4182"/>
                  <a:pt x="8733" y="4182"/>
                </a:cubicBezTo>
                <a:cubicBezTo>
                  <a:pt x="8726" y="4182"/>
                  <a:pt x="8726" y="4175"/>
                  <a:pt x="8720" y="4175"/>
                </a:cubicBezTo>
                <a:close/>
                <a:moveTo>
                  <a:pt x="16682" y="4163"/>
                </a:moveTo>
                <a:cubicBezTo>
                  <a:pt x="16633" y="4195"/>
                  <a:pt x="16584" y="4234"/>
                  <a:pt x="16542" y="4286"/>
                </a:cubicBezTo>
                <a:cubicBezTo>
                  <a:pt x="16560" y="4293"/>
                  <a:pt x="16572" y="4306"/>
                  <a:pt x="16590" y="4312"/>
                </a:cubicBezTo>
                <a:cubicBezTo>
                  <a:pt x="16639" y="4267"/>
                  <a:pt x="16694" y="4228"/>
                  <a:pt x="16743" y="4182"/>
                </a:cubicBezTo>
                <a:cubicBezTo>
                  <a:pt x="16725" y="4176"/>
                  <a:pt x="16707" y="4176"/>
                  <a:pt x="16682" y="4163"/>
                </a:cubicBezTo>
                <a:close/>
                <a:moveTo>
                  <a:pt x="16322" y="4156"/>
                </a:moveTo>
                <a:cubicBezTo>
                  <a:pt x="16230" y="4254"/>
                  <a:pt x="16138" y="4345"/>
                  <a:pt x="16047" y="4423"/>
                </a:cubicBezTo>
                <a:lnTo>
                  <a:pt x="16040" y="4432"/>
                </a:lnTo>
                <a:lnTo>
                  <a:pt x="16008" y="4462"/>
                </a:lnTo>
                <a:lnTo>
                  <a:pt x="15992" y="4468"/>
                </a:lnTo>
                <a:cubicBezTo>
                  <a:pt x="15985" y="4481"/>
                  <a:pt x="15973" y="4488"/>
                  <a:pt x="15961" y="4494"/>
                </a:cubicBezTo>
                <a:cubicBezTo>
                  <a:pt x="15967" y="4481"/>
                  <a:pt x="15973" y="4475"/>
                  <a:pt x="15979" y="4462"/>
                </a:cubicBezTo>
                <a:cubicBezTo>
                  <a:pt x="15973" y="4436"/>
                  <a:pt x="15992" y="4410"/>
                  <a:pt x="16004" y="4390"/>
                </a:cubicBezTo>
                <a:cubicBezTo>
                  <a:pt x="16010" y="4377"/>
                  <a:pt x="16016" y="4377"/>
                  <a:pt x="16022" y="4377"/>
                </a:cubicBezTo>
                <a:cubicBezTo>
                  <a:pt x="16059" y="4293"/>
                  <a:pt x="16077" y="4202"/>
                  <a:pt x="15998" y="4169"/>
                </a:cubicBezTo>
                <a:cubicBezTo>
                  <a:pt x="15992" y="4163"/>
                  <a:pt x="15992" y="4163"/>
                  <a:pt x="15985" y="4163"/>
                </a:cubicBezTo>
                <a:cubicBezTo>
                  <a:pt x="15955" y="4254"/>
                  <a:pt x="15918" y="4338"/>
                  <a:pt x="15882" y="4423"/>
                </a:cubicBezTo>
                <a:cubicBezTo>
                  <a:pt x="15912" y="4423"/>
                  <a:pt x="15949" y="4429"/>
                  <a:pt x="15955" y="4462"/>
                </a:cubicBezTo>
                <a:cubicBezTo>
                  <a:pt x="15937" y="4468"/>
                  <a:pt x="15912" y="4475"/>
                  <a:pt x="15906" y="4488"/>
                </a:cubicBezTo>
                <a:cubicBezTo>
                  <a:pt x="15924" y="4488"/>
                  <a:pt x="15943" y="4514"/>
                  <a:pt x="15906" y="4527"/>
                </a:cubicBezTo>
                <a:cubicBezTo>
                  <a:pt x="15888" y="4533"/>
                  <a:pt x="15857" y="4527"/>
                  <a:pt x="15833" y="4520"/>
                </a:cubicBezTo>
                <a:cubicBezTo>
                  <a:pt x="15821" y="4553"/>
                  <a:pt x="15808" y="4579"/>
                  <a:pt x="15790" y="4611"/>
                </a:cubicBezTo>
                <a:cubicBezTo>
                  <a:pt x="15808" y="4637"/>
                  <a:pt x="15833" y="4663"/>
                  <a:pt x="15851" y="4689"/>
                </a:cubicBezTo>
                <a:cubicBezTo>
                  <a:pt x="15863" y="4663"/>
                  <a:pt x="15876" y="4637"/>
                  <a:pt x="15888" y="4611"/>
                </a:cubicBezTo>
                <a:cubicBezTo>
                  <a:pt x="15901" y="4577"/>
                  <a:pt x="15928" y="4541"/>
                  <a:pt x="15963" y="4503"/>
                </a:cubicBezTo>
                <a:lnTo>
                  <a:pt x="16008" y="4462"/>
                </a:lnTo>
                <a:lnTo>
                  <a:pt x="16024" y="4455"/>
                </a:lnTo>
                <a:lnTo>
                  <a:pt x="16040" y="4432"/>
                </a:lnTo>
                <a:lnTo>
                  <a:pt x="16086" y="4389"/>
                </a:lnTo>
                <a:cubicBezTo>
                  <a:pt x="16178" y="4314"/>
                  <a:pt x="16282" y="4241"/>
                  <a:pt x="16358" y="4182"/>
                </a:cubicBezTo>
                <a:cubicBezTo>
                  <a:pt x="16346" y="4176"/>
                  <a:pt x="16334" y="4163"/>
                  <a:pt x="16322" y="4156"/>
                </a:cubicBezTo>
                <a:close/>
                <a:moveTo>
                  <a:pt x="12527" y="4143"/>
                </a:moveTo>
                <a:lnTo>
                  <a:pt x="12528" y="4143"/>
                </a:lnTo>
                <a:lnTo>
                  <a:pt x="12527" y="4145"/>
                </a:lnTo>
                <a:close/>
                <a:moveTo>
                  <a:pt x="16578" y="4130"/>
                </a:moveTo>
                <a:cubicBezTo>
                  <a:pt x="16548" y="4169"/>
                  <a:pt x="16511" y="4215"/>
                  <a:pt x="16474" y="4260"/>
                </a:cubicBezTo>
                <a:cubicBezTo>
                  <a:pt x="16480" y="4254"/>
                  <a:pt x="16480" y="4254"/>
                  <a:pt x="16487" y="4254"/>
                </a:cubicBezTo>
                <a:cubicBezTo>
                  <a:pt x="16493" y="4260"/>
                  <a:pt x="16505" y="4267"/>
                  <a:pt x="16511" y="4273"/>
                </a:cubicBezTo>
                <a:cubicBezTo>
                  <a:pt x="16554" y="4234"/>
                  <a:pt x="16603" y="4195"/>
                  <a:pt x="16645" y="4156"/>
                </a:cubicBezTo>
                <a:cubicBezTo>
                  <a:pt x="16621" y="4150"/>
                  <a:pt x="16603" y="4143"/>
                  <a:pt x="16578" y="4130"/>
                </a:cubicBezTo>
                <a:close/>
                <a:moveTo>
                  <a:pt x="16823" y="4117"/>
                </a:moveTo>
                <a:cubicBezTo>
                  <a:pt x="16810" y="4124"/>
                  <a:pt x="16798" y="4124"/>
                  <a:pt x="16786" y="4130"/>
                </a:cubicBezTo>
                <a:cubicBezTo>
                  <a:pt x="16786" y="4130"/>
                  <a:pt x="16792" y="4137"/>
                  <a:pt x="16798" y="4137"/>
                </a:cubicBezTo>
                <a:cubicBezTo>
                  <a:pt x="16810" y="4130"/>
                  <a:pt x="16817" y="4124"/>
                  <a:pt x="16823" y="4117"/>
                </a:cubicBezTo>
                <a:close/>
                <a:moveTo>
                  <a:pt x="9252" y="4085"/>
                </a:moveTo>
                <a:cubicBezTo>
                  <a:pt x="9172" y="4241"/>
                  <a:pt x="9099" y="4390"/>
                  <a:pt x="9020" y="4540"/>
                </a:cubicBezTo>
                <a:cubicBezTo>
                  <a:pt x="9026" y="4553"/>
                  <a:pt x="9032" y="4566"/>
                  <a:pt x="9038" y="4585"/>
                </a:cubicBezTo>
                <a:cubicBezTo>
                  <a:pt x="9105" y="4520"/>
                  <a:pt x="9136" y="4410"/>
                  <a:pt x="9142" y="4364"/>
                </a:cubicBezTo>
                <a:cubicBezTo>
                  <a:pt x="9160" y="4260"/>
                  <a:pt x="9203" y="4189"/>
                  <a:pt x="9270" y="4150"/>
                </a:cubicBezTo>
                <a:cubicBezTo>
                  <a:pt x="9258" y="4124"/>
                  <a:pt x="9252" y="4104"/>
                  <a:pt x="9252" y="4085"/>
                </a:cubicBezTo>
                <a:close/>
                <a:moveTo>
                  <a:pt x="15747" y="4052"/>
                </a:moveTo>
                <a:cubicBezTo>
                  <a:pt x="15747" y="4065"/>
                  <a:pt x="15741" y="4072"/>
                  <a:pt x="15735" y="4085"/>
                </a:cubicBezTo>
                <a:cubicBezTo>
                  <a:pt x="15741" y="4072"/>
                  <a:pt x="15753" y="4065"/>
                  <a:pt x="15759" y="4059"/>
                </a:cubicBezTo>
                <a:close/>
                <a:moveTo>
                  <a:pt x="8378" y="4052"/>
                </a:moveTo>
                <a:lnTo>
                  <a:pt x="8378" y="4058"/>
                </a:lnTo>
                <a:lnTo>
                  <a:pt x="8372" y="4058"/>
                </a:lnTo>
                <a:close/>
                <a:moveTo>
                  <a:pt x="8360" y="4049"/>
                </a:moveTo>
                <a:lnTo>
                  <a:pt x="8366" y="4052"/>
                </a:lnTo>
                <a:lnTo>
                  <a:pt x="8366" y="4058"/>
                </a:lnTo>
                <a:lnTo>
                  <a:pt x="8372" y="4058"/>
                </a:lnTo>
                <a:cubicBezTo>
                  <a:pt x="8372" y="4065"/>
                  <a:pt x="8372" y="4065"/>
                  <a:pt x="8372" y="4065"/>
                </a:cubicBezTo>
                <a:lnTo>
                  <a:pt x="8381" y="4062"/>
                </a:lnTo>
                <a:lnTo>
                  <a:pt x="8372" y="4071"/>
                </a:lnTo>
                <a:lnTo>
                  <a:pt x="8360" y="4071"/>
                </a:lnTo>
                <a:cubicBezTo>
                  <a:pt x="8354" y="4071"/>
                  <a:pt x="8360" y="4071"/>
                  <a:pt x="8354" y="4071"/>
                </a:cubicBezTo>
                <a:lnTo>
                  <a:pt x="8354" y="4071"/>
                </a:lnTo>
                <a:lnTo>
                  <a:pt x="8366" y="4065"/>
                </a:lnTo>
                <a:cubicBezTo>
                  <a:pt x="8360" y="4065"/>
                  <a:pt x="8360" y="4065"/>
                  <a:pt x="8360" y="4058"/>
                </a:cubicBezTo>
                <a:close/>
                <a:moveTo>
                  <a:pt x="6924" y="4045"/>
                </a:moveTo>
                <a:lnTo>
                  <a:pt x="6942" y="4065"/>
                </a:lnTo>
                <a:lnTo>
                  <a:pt x="6912" y="4065"/>
                </a:lnTo>
                <a:close/>
                <a:moveTo>
                  <a:pt x="8520" y="4044"/>
                </a:moveTo>
                <a:lnTo>
                  <a:pt x="8522" y="4045"/>
                </a:lnTo>
                <a:cubicBezTo>
                  <a:pt x="8523" y="4047"/>
                  <a:pt x="8525" y="4049"/>
                  <a:pt x="8531" y="4052"/>
                </a:cubicBezTo>
                <a:lnTo>
                  <a:pt x="8513" y="4052"/>
                </a:lnTo>
                <a:lnTo>
                  <a:pt x="8513" y="4044"/>
                </a:lnTo>
                <a:close/>
                <a:moveTo>
                  <a:pt x="8678" y="4026"/>
                </a:moveTo>
                <a:lnTo>
                  <a:pt x="8671" y="4032"/>
                </a:lnTo>
                <a:lnTo>
                  <a:pt x="8678" y="4039"/>
                </a:lnTo>
                <a:lnTo>
                  <a:pt x="8684" y="4032"/>
                </a:lnTo>
                <a:cubicBezTo>
                  <a:pt x="8696" y="4032"/>
                  <a:pt x="8696" y="4039"/>
                  <a:pt x="8696" y="4026"/>
                </a:cubicBezTo>
                <a:cubicBezTo>
                  <a:pt x="8684" y="4032"/>
                  <a:pt x="8690" y="4026"/>
                  <a:pt x="8684" y="4026"/>
                </a:cubicBezTo>
                <a:close/>
                <a:moveTo>
                  <a:pt x="8458" y="4026"/>
                </a:moveTo>
                <a:lnTo>
                  <a:pt x="8464" y="4032"/>
                </a:lnTo>
                <a:lnTo>
                  <a:pt x="8464" y="4026"/>
                </a:lnTo>
                <a:close/>
                <a:moveTo>
                  <a:pt x="8494" y="4019"/>
                </a:moveTo>
                <a:cubicBezTo>
                  <a:pt x="8500" y="4026"/>
                  <a:pt x="8500" y="4019"/>
                  <a:pt x="8500" y="4032"/>
                </a:cubicBezTo>
                <a:lnTo>
                  <a:pt x="8494" y="4039"/>
                </a:lnTo>
                <a:lnTo>
                  <a:pt x="8500" y="4045"/>
                </a:lnTo>
                <a:lnTo>
                  <a:pt x="8489" y="4038"/>
                </a:lnTo>
                <a:lnTo>
                  <a:pt x="8491" y="4035"/>
                </a:lnTo>
                <a:cubicBezTo>
                  <a:pt x="8493" y="4034"/>
                  <a:pt x="8494" y="4032"/>
                  <a:pt x="8494" y="4026"/>
                </a:cubicBezTo>
                <a:close/>
                <a:moveTo>
                  <a:pt x="8635" y="4013"/>
                </a:moveTo>
                <a:lnTo>
                  <a:pt x="8637" y="4020"/>
                </a:lnTo>
                <a:lnTo>
                  <a:pt x="8635" y="4019"/>
                </a:lnTo>
                <a:cubicBezTo>
                  <a:pt x="8635" y="4016"/>
                  <a:pt x="8636" y="4019"/>
                  <a:pt x="8637" y="4021"/>
                </a:cubicBezTo>
                <a:lnTo>
                  <a:pt x="8637" y="4020"/>
                </a:lnTo>
                <a:lnTo>
                  <a:pt x="8643" y="4021"/>
                </a:lnTo>
                <a:cubicBezTo>
                  <a:pt x="8644" y="4021"/>
                  <a:pt x="8644" y="4019"/>
                  <a:pt x="8647" y="4013"/>
                </a:cubicBezTo>
                <a:close/>
                <a:moveTo>
                  <a:pt x="8580" y="4013"/>
                </a:moveTo>
                <a:lnTo>
                  <a:pt x="8568" y="4019"/>
                </a:lnTo>
                <a:cubicBezTo>
                  <a:pt x="8586" y="4019"/>
                  <a:pt x="8574" y="4013"/>
                  <a:pt x="8580" y="4026"/>
                </a:cubicBezTo>
                <a:lnTo>
                  <a:pt x="8592" y="4026"/>
                </a:lnTo>
                <a:cubicBezTo>
                  <a:pt x="8586" y="4019"/>
                  <a:pt x="8586" y="4019"/>
                  <a:pt x="8580" y="4013"/>
                </a:cubicBezTo>
                <a:close/>
                <a:moveTo>
                  <a:pt x="8720" y="4006"/>
                </a:moveTo>
                <a:cubicBezTo>
                  <a:pt x="8714" y="4006"/>
                  <a:pt x="8708" y="4006"/>
                  <a:pt x="8708" y="4013"/>
                </a:cubicBezTo>
                <a:cubicBezTo>
                  <a:pt x="8708" y="4026"/>
                  <a:pt x="8720" y="4013"/>
                  <a:pt x="8720" y="4019"/>
                </a:cubicBezTo>
                <a:close/>
                <a:moveTo>
                  <a:pt x="8335" y="4006"/>
                </a:moveTo>
                <a:lnTo>
                  <a:pt x="8335" y="4019"/>
                </a:lnTo>
                <a:lnTo>
                  <a:pt x="8348" y="4006"/>
                </a:lnTo>
                <a:close/>
                <a:moveTo>
                  <a:pt x="8431" y="3997"/>
                </a:moveTo>
                <a:cubicBezTo>
                  <a:pt x="8430" y="3997"/>
                  <a:pt x="8430" y="3997"/>
                  <a:pt x="8427" y="4000"/>
                </a:cubicBezTo>
                <a:lnTo>
                  <a:pt x="8433" y="4006"/>
                </a:lnTo>
                <a:lnTo>
                  <a:pt x="8445" y="4006"/>
                </a:lnTo>
                <a:cubicBezTo>
                  <a:pt x="8445" y="4006"/>
                  <a:pt x="8439" y="4000"/>
                  <a:pt x="8439" y="4000"/>
                </a:cubicBezTo>
                <a:cubicBezTo>
                  <a:pt x="8433" y="4000"/>
                  <a:pt x="8432" y="3998"/>
                  <a:pt x="8431" y="3997"/>
                </a:cubicBezTo>
                <a:close/>
                <a:moveTo>
                  <a:pt x="8470" y="3993"/>
                </a:moveTo>
                <a:cubicBezTo>
                  <a:pt x="8476" y="4006"/>
                  <a:pt x="8464" y="4000"/>
                  <a:pt x="8476" y="4006"/>
                </a:cubicBezTo>
                <a:cubicBezTo>
                  <a:pt x="8482" y="3993"/>
                  <a:pt x="8476" y="4006"/>
                  <a:pt x="8482" y="3993"/>
                </a:cubicBezTo>
                <a:close/>
                <a:moveTo>
                  <a:pt x="8659" y="3980"/>
                </a:moveTo>
                <a:lnTo>
                  <a:pt x="8665" y="3993"/>
                </a:lnTo>
                <a:cubicBezTo>
                  <a:pt x="8684" y="3993"/>
                  <a:pt x="8671" y="3987"/>
                  <a:pt x="8690" y="3987"/>
                </a:cubicBezTo>
                <a:cubicBezTo>
                  <a:pt x="8684" y="3974"/>
                  <a:pt x="8678" y="3987"/>
                  <a:pt x="8665" y="3980"/>
                </a:cubicBezTo>
                <a:close/>
                <a:moveTo>
                  <a:pt x="8372" y="3980"/>
                </a:moveTo>
                <a:lnTo>
                  <a:pt x="8390" y="3987"/>
                </a:lnTo>
                <a:cubicBezTo>
                  <a:pt x="8384" y="3974"/>
                  <a:pt x="8384" y="3987"/>
                  <a:pt x="8372" y="3980"/>
                </a:cubicBezTo>
                <a:close/>
                <a:moveTo>
                  <a:pt x="8433" y="3967"/>
                </a:moveTo>
                <a:cubicBezTo>
                  <a:pt x="8427" y="3974"/>
                  <a:pt x="8427" y="3974"/>
                  <a:pt x="8427" y="3980"/>
                </a:cubicBezTo>
                <a:cubicBezTo>
                  <a:pt x="8433" y="3980"/>
                  <a:pt x="8439" y="3980"/>
                  <a:pt x="8439" y="3980"/>
                </a:cubicBezTo>
                <a:close/>
                <a:moveTo>
                  <a:pt x="8794" y="3954"/>
                </a:moveTo>
                <a:lnTo>
                  <a:pt x="8788" y="3961"/>
                </a:lnTo>
                <a:lnTo>
                  <a:pt x="8781" y="3961"/>
                </a:lnTo>
                <a:cubicBezTo>
                  <a:pt x="8769" y="3961"/>
                  <a:pt x="8781" y="3954"/>
                  <a:pt x="8775" y="3961"/>
                </a:cubicBezTo>
                <a:cubicBezTo>
                  <a:pt x="8769" y="3961"/>
                  <a:pt x="8769" y="3967"/>
                  <a:pt x="8769" y="3967"/>
                </a:cubicBezTo>
                <a:lnTo>
                  <a:pt x="8781" y="3967"/>
                </a:lnTo>
                <a:lnTo>
                  <a:pt x="8788" y="3961"/>
                </a:lnTo>
                <a:lnTo>
                  <a:pt x="8788" y="3961"/>
                </a:lnTo>
                <a:close/>
                <a:moveTo>
                  <a:pt x="6857" y="3954"/>
                </a:moveTo>
                <a:cubicBezTo>
                  <a:pt x="6851" y="4000"/>
                  <a:pt x="6863" y="3974"/>
                  <a:pt x="6838" y="3993"/>
                </a:cubicBezTo>
                <a:cubicBezTo>
                  <a:pt x="6838" y="3948"/>
                  <a:pt x="6826" y="3974"/>
                  <a:pt x="6857" y="3954"/>
                </a:cubicBezTo>
                <a:close/>
                <a:moveTo>
                  <a:pt x="15857" y="3948"/>
                </a:moveTo>
                <a:cubicBezTo>
                  <a:pt x="15845" y="3941"/>
                  <a:pt x="15821" y="3948"/>
                  <a:pt x="15833" y="3974"/>
                </a:cubicBezTo>
                <a:cubicBezTo>
                  <a:pt x="15839" y="3961"/>
                  <a:pt x="15851" y="3954"/>
                  <a:pt x="15857" y="3948"/>
                </a:cubicBezTo>
                <a:close/>
                <a:moveTo>
                  <a:pt x="6026" y="3948"/>
                </a:moveTo>
                <a:lnTo>
                  <a:pt x="6026" y="3974"/>
                </a:lnTo>
                <a:lnTo>
                  <a:pt x="6007" y="3961"/>
                </a:lnTo>
                <a:close/>
                <a:moveTo>
                  <a:pt x="8873" y="3948"/>
                </a:moveTo>
                <a:lnTo>
                  <a:pt x="8873" y="3961"/>
                </a:lnTo>
                <a:lnTo>
                  <a:pt x="8885" y="3954"/>
                </a:lnTo>
                <a:close/>
                <a:moveTo>
                  <a:pt x="8488" y="3941"/>
                </a:moveTo>
                <a:lnTo>
                  <a:pt x="8476" y="3948"/>
                </a:lnTo>
                <a:lnTo>
                  <a:pt x="8488" y="3961"/>
                </a:lnTo>
                <a:lnTo>
                  <a:pt x="8494" y="3954"/>
                </a:lnTo>
                <a:cubicBezTo>
                  <a:pt x="8488" y="3948"/>
                  <a:pt x="8488" y="3954"/>
                  <a:pt x="8494" y="3948"/>
                </a:cubicBezTo>
                <a:close/>
                <a:moveTo>
                  <a:pt x="8620" y="3939"/>
                </a:moveTo>
                <a:lnTo>
                  <a:pt x="8623" y="3941"/>
                </a:lnTo>
                <a:lnTo>
                  <a:pt x="8616" y="3941"/>
                </a:lnTo>
                <a:close/>
                <a:moveTo>
                  <a:pt x="8751" y="3935"/>
                </a:moveTo>
                <a:cubicBezTo>
                  <a:pt x="8739" y="3935"/>
                  <a:pt x="8751" y="3935"/>
                  <a:pt x="8751" y="3941"/>
                </a:cubicBezTo>
                <a:lnTo>
                  <a:pt x="8751" y="3948"/>
                </a:lnTo>
                <a:cubicBezTo>
                  <a:pt x="8763" y="3954"/>
                  <a:pt x="8757" y="3954"/>
                  <a:pt x="8769" y="3961"/>
                </a:cubicBezTo>
                <a:cubicBezTo>
                  <a:pt x="8769" y="3961"/>
                  <a:pt x="8775" y="3954"/>
                  <a:pt x="8775" y="3954"/>
                </a:cubicBezTo>
                <a:cubicBezTo>
                  <a:pt x="8775" y="3948"/>
                  <a:pt x="8769" y="3948"/>
                  <a:pt x="8769" y="3941"/>
                </a:cubicBezTo>
                <a:lnTo>
                  <a:pt x="8775" y="3941"/>
                </a:lnTo>
                <a:lnTo>
                  <a:pt x="8769" y="3935"/>
                </a:lnTo>
                <a:lnTo>
                  <a:pt x="8757" y="3935"/>
                </a:lnTo>
                <a:close/>
                <a:moveTo>
                  <a:pt x="8513" y="3928"/>
                </a:moveTo>
                <a:lnTo>
                  <a:pt x="8519" y="3941"/>
                </a:lnTo>
                <a:cubicBezTo>
                  <a:pt x="8513" y="3948"/>
                  <a:pt x="8513" y="3948"/>
                  <a:pt x="8519" y="3954"/>
                </a:cubicBezTo>
                <a:lnTo>
                  <a:pt x="8531" y="3948"/>
                </a:lnTo>
                <a:lnTo>
                  <a:pt x="8525" y="3935"/>
                </a:lnTo>
                <a:close/>
                <a:moveTo>
                  <a:pt x="8720" y="3915"/>
                </a:moveTo>
                <a:lnTo>
                  <a:pt x="8714" y="3922"/>
                </a:lnTo>
                <a:cubicBezTo>
                  <a:pt x="8708" y="3915"/>
                  <a:pt x="8708" y="3922"/>
                  <a:pt x="8702" y="3922"/>
                </a:cubicBezTo>
                <a:cubicBezTo>
                  <a:pt x="8696" y="3928"/>
                  <a:pt x="8702" y="3922"/>
                  <a:pt x="8696" y="3928"/>
                </a:cubicBezTo>
                <a:lnTo>
                  <a:pt x="8696" y="3935"/>
                </a:lnTo>
                <a:lnTo>
                  <a:pt x="8702" y="3935"/>
                </a:lnTo>
                <a:lnTo>
                  <a:pt x="8702" y="3928"/>
                </a:lnTo>
                <a:cubicBezTo>
                  <a:pt x="8714" y="3928"/>
                  <a:pt x="8714" y="3928"/>
                  <a:pt x="8708" y="3941"/>
                </a:cubicBezTo>
                <a:lnTo>
                  <a:pt x="8714" y="3948"/>
                </a:lnTo>
                <a:cubicBezTo>
                  <a:pt x="8708" y="3954"/>
                  <a:pt x="8708" y="3954"/>
                  <a:pt x="8714" y="3954"/>
                </a:cubicBezTo>
                <a:lnTo>
                  <a:pt x="8720" y="3948"/>
                </a:lnTo>
                <a:cubicBezTo>
                  <a:pt x="8714" y="3935"/>
                  <a:pt x="8720" y="3948"/>
                  <a:pt x="8714" y="3935"/>
                </a:cubicBezTo>
                <a:lnTo>
                  <a:pt x="8726" y="3935"/>
                </a:lnTo>
                <a:cubicBezTo>
                  <a:pt x="8733" y="3928"/>
                  <a:pt x="8733" y="3928"/>
                  <a:pt x="8733" y="3922"/>
                </a:cubicBezTo>
                <a:cubicBezTo>
                  <a:pt x="8733" y="3915"/>
                  <a:pt x="8739" y="3922"/>
                  <a:pt x="8733" y="3915"/>
                </a:cubicBezTo>
                <a:close/>
                <a:moveTo>
                  <a:pt x="8568" y="3915"/>
                </a:moveTo>
                <a:lnTo>
                  <a:pt x="8580" y="3922"/>
                </a:lnTo>
                <a:lnTo>
                  <a:pt x="8574" y="3928"/>
                </a:lnTo>
                <a:cubicBezTo>
                  <a:pt x="8568" y="3915"/>
                  <a:pt x="8574" y="3928"/>
                  <a:pt x="8568" y="3915"/>
                </a:cubicBezTo>
                <a:close/>
                <a:moveTo>
                  <a:pt x="8464" y="3915"/>
                </a:moveTo>
                <a:lnTo>
                  <a:pt x="8464" y="3922"/>
                </a:lnTo>
                <a:lnTo>
                  <a:pt x="8476" y="3922"/>
                </a:lnTo>
                <a:cubicBezTo>
                  <a:pt x="8470" y="3915"/>
                  <a:pt x="8470" y="3922"/>
                  <a:pt x="8476" y="3915"/>
                </a:cubicBezTo>
                <a:close/>
                <a:moveTo>
                  <a:pt x="8488" y="3909"/>
                </a:moveTo>
                <a:lnTo>
                  <a:pt x="8494" y="3915"/>
                </a:lnTo>
                <a:lnTo>
                  <a:pt x="8494" y="3909"/>
                </a:lnTo>
                <a:close/>
                <a:moveTo>
                  <a:pt x="8592" y="3902"/>
                </a:moveTo>
                <a:cubicBezTo>
                  <a:pt x="8592" y="3909"/>
                  <a:pt x="8592" y="3902"/>
                  <a:pt x="8598" y="3909"/>
                </a:cubicBezTo>
                <a:lnTo>
                  <a:pt x="8604" y="3902"/>
                </a:lnTo>
                <a:close/>
                <a:moveTo>
                  <a:pt x="16981" y="3896"/>
                </a:moveTo>
                <a:cubicBezTo>
                  <a:pt x="16853" y="3896"/>
                  <a:pt x="16743" y="3967"/>
                  <a:pt x="16639" y="4072"/>
                </a:cubicBezTo>
                <a:cubicBezTo>
                  <a:pt x="16670" y="4078"/>
                  <a:pt x="16694" y="4085"/>
                  <a:pt x="16719" y="4098"/>
                </a:cubicBezTo>
                <a:cubicBezTo>
                  <a:pt x="16804" y="4020"/>
                  <a:pt x="16890" y="3948"/>
                  <a:pt x="16981" y="3896"/>
                </a:cubicBezTo>
                <a:close/>
                <a:moveTo>
                  <a:pt x="8682" y="3894"/>
                </a:moveTo>
                <a:lnTo>
                  <a:pt x="8684" y="3896"/>
                </a:lnTo>
                <a:lnTo>
                  <a:pt x="8684" y="3902"/>
                </a:lnTo>
                <a:lnTo>
                  <a:pt x="8690" y="3909"/>
                </a:lnTo>
                <a:lnTo>
                  <a:pt x="8678" y="3909"/>
                </a:lnTo>
                <a:lnTo>
                  <a:pt x="8678" y="3896"/>
                </a:lnTo>
                <a:close/>
                <a:moveTo>
                  <a:pt x="8671" y="3883"/>
                </a:moveTo>
                <a:lnTo>
                  <a:pt x="8678" y="3889"/>
                </a:lnTo>
                <a:lnTo>
                  <a:pt x="8678" y="3896"/>
                </a:lnTo>
                <a:lnTo>
                  <a:pt x="8665" y="3889"/>
                </a:lnTo>
                <a:close/>
                <a:moveTo>
                  <a:pt x="8555" y="3876"/>
                </a:moveTo>
                <a:lnTo>
                  <a:pt x="8549" y="3883"/>
                </a:lnTo>
                <a:lnTo>
                  <a:pt x="8555" y="3889"/>
                </a:lnTo>
                <a:cubicBezTo>
                  <a:pt x="8568" y="3889"/>
                  <a:pt x="8555" y="3896"/>
                  <a:pt x="8568" y="3889"/>
                </a:cubicBezTo>
                <a:cubicBezTo>
                  <a:pt x="8580" y="3896"/>
                  <a:pt x="8580" y="3896"/>
                  <a:pt x="8580" y="3883"/>
                </a:cubicBezTo>
                <a:lnTo>
                  <a:pt x="8574" y="3876"/>
                </a:lnTo>
                <a:lnTo>
                  <a:pt x="8561" y="3883"/>
                </a:lnTo>
                <a:close/>
                <a:moveTo>
                  <a:pt x="8830" y="3870"/>
                </a:moveTo>
                <a:cubicBezTo>
                  <a:pt x="8830" y="3876"/>
                  <a:pt x="8824" y="3883"/>
                  <a:pt x="8824" y="3883"/>
                </a:cubicBezTo>
                <a:cubicBezTo>
                  <a:pt x="8824" y="3889"/>
                  <a:pt x="8824" y="3883"/>
                  <a:pt x="8830" y="3889"/>
                </a:cubicBezTo>
                <a:cubicBezTo>
                  <a:pt x="8830" y="3889"/>
                  <a:pt x="8824" y="3896"/>
                  <a:pt x="8824" y="3896"/>
                </a:cubicBezTo>
                <a:cubicBezTo>
                  <a:pt x="8824" y="3909"/>
                  <a:pt x="8824" y="3896"/>
                  <a:pt x="8830" y="3902"/>
                </a:cubicBezTo>
                <a:cubicBezTo>
                  <a:pt x="8830" y="3909"/>
                  <a:pt x="8824" y="3902"/>
                  <a:pt x="8836" y="3909"/>
                </a:cubicBezTo>
                <a:lnTo>
                  <a:pt x="8836" y="3889"/>
                </a:lnTo>
                <a:lnTo>
                  <a:pt x="8843" y="3883"/>
                </a:lnTo>
                <a:cubicBezTo>
                  <a:pt x="8843" y="3876"/>
                  <a:pt x="8836" y="3876"/>
                  <a:pt x="8843" y="3870"/>
                </a:cubicBezTo>
                <a:close/>
                <a:moveTo>
                  <a:pt x="8916" y="3857"/>
                </a:moveTo>
                <a:lnTo>
                  <a:pt x="8904" y="3863"/>
                </a:lnTo>
                <a:lnTo>
                  <a:pt x="8916" y="3870"/>
                </a:lnTo>
                <a:close/>
                <a:moveTo>
                  <a:pt x="8662" y="3850"/>
                </a:moveTo>
                <a:lnTo>
                  <a:pt x="8665" y="3850"/>
                </a:lnTo>
                <a:cubicBezTo>
                  <a:pt x="8665" y="3850"/>
                  <a:pt x="8664" y="3852"/>
                  <a:pt x="8662" y="3851"/>
                </a:cubicBezTo>
                <a:close/>
                <a:moveTo>
                  <a:pt x="8884" y="3849"/>
                </a:moveTo>
                <a:cubicBezTo>
                  <a:pt x="8884" y="3849"/>
                  <a:pt x="8885" y="3850"/>
                  <a:pt x="8885" y="3857"/>
                </a:cubicBezTo>
                <a:cubicBezTo>
                  <a:pt x="8885" y="3863"/>
                  <a:pt x="8885" y="3863"/>
                  <a:pt x="8885" y="3870"/>
                </a:cubicBezTo>
                <a:cubicBezTo>
                  <a:pt x="8891" y="3863"/>
                  <a:pt x="8891" y="3870"/>
                  <a:pt x="8898" y="3857"/>
                </a:cubicBezTo>
                <a:lnTo>
                  <a:pt x="8891" y="3857"/>
                </a:lnTo>
                <a:lnTo>
                  <a:pt x="8891" y="3850"/>
                </a:lnTo>
                <a:cubicBezTo>
                  <a:pt x="8885" y="3850"/>
                  <a:pt x="8884" y="3849"/>
                  <a:pt x="8884" y="3849"/>
                </a:cubicBezTo>
                <a:close/>
                <a:moveTo>
                  <a:pt x="8531" y="3844"/>
                </a:moveTo>
                <a:lnTo>
                  <a:pt x="8525" y="3850"/>
                </a:lnTo>
                <a:lnTo>
                  <a:pt x="8531" y="3857"/>
                </a:lnTo>
                <a:close/>
                <a:moveTo>
                  <a:pt x="8827" y="3840"/>
                </a:moveTo>
                <a:lnTo>
                  <a:pt x="8822" y="3844"/>
                </a:lnTo>
                <a:cubicBezTo>
                  <a:pt x="8821" y="3844"/>
                  <a:pt x="8821" y="3844"/>
                  <a:pt x="8818" y="3850"/>
                </a:cubicBezTo>
                <a:lnTo>
                  <a:pt x="8806" y="3850"/>
                </a:lnTo>
                <a:lnTo>
                  <a:pt x="8812" y="3857"/>
                </a:lnTo>
                <a:lnTo>
                  <a:pt x="8812" y="3857"/>
                </a:lnTo>
                <a:lnTo>
                  <a:pt x="8812" y="3857"/>
                </a:lnTo>
                <a:lnTo>
                  <a:pt x="8812" y="3857"/>
                </a:lnTo>
                <a:lnTo>
                  <a:pt x="8806" y="3860"/>
                </a:lnTo>
                <a:lnTo>
                  <a:pt x="8806" y="3863"/>
                </a:lnTo>
                <a:lnTo>
                  <a:pt x="8800" y="3863"/>
                </a:lnTo>
                <a:lnTo>
                  <a:pt x="8807" y="3869"/>
                </a:lnTo>
                <a:cubicBezTo>
                  <a:pt x="8809" y="3868"/>
                  <a:pt x="8812" y="3866"/>
                  <a:pt x="8818" y="3870"/>
                </a:cubicBezTo>
                <a:cubicBezTo>
                  <a:pt x="8824" y="3863"/>
                  <a:pt x="8824" y="3863"/>
                  <a:pt x="8830" y="3857"/>
                </a:cubicBezTo>
                <a:lnTo>
                  <a:pt x="8830" y="3844"/>
                </a:lnTo>
                <a:close/>
                <a:moveTo>
                  <a:pt x="8659" y="3837"/>
                </a:moveTo>
                <a:cubicBezTo>
                  <a:pt x="8665" y="3844"/>
                  <a:pt x="8659" y="3837"/>
                  <a:pt x="8665" y="3850"/>
                </a:cubicBezTo>
                <a:lnTo>
                  <a:pt x="8661" y="3846"/>
                </a:lnTo>
                <a:close/>
                <a:moveTo>
                  <a:pt x="12541" y="3835"/>
                </a:moveTo>
                <a:cubicBezTo>
                  <a:pt x="12565" y="3844"/>
                  <a:pt x="12591" y="3860"/>
                  <a:pt x="12606" y="3876"/>
                </a:cubicBezTo>
                <a:cubicBezTo>
                  <a:pt x="12576" y="3915"/>
                  <a:pt x="12515" y="3915"/>
                  <a:pt x="12478" y="3889"/>
                </a:cubicBezTo>
                <a:cubicBezTo>
                  <a:pt x="12466" y="3883"/>
                  <a:pt x="12472" y="3850"/>
                  <a:pt x="12484" y="3837"/>
                </a:cubicBezTo>
                <a:cubicBezTo>
                  <a:pt x="12493" y="3824"/>
                  <a:pt x="12516" y="3826"/>
                  <a:pt x="12541" y="3835"/>
                </a:cubicBezTo>
                <a:close/>
                <a:moveTo>
                  <a:pt x="8568" y="3831"/>
                </a:moveTo>
                <a:lnTo>
                  <a:pt x="8568" y="3844"/>
                </a:lnTo>
                <a:lnTo>
                  <a:pt x="8580" y="3837"/>
                </a:lnTo>
                <a:close/>
                <a:moveTo>
                  <a:pt x="8885" y="3824"/>
                </a:moveTo>
                <a:cubicBezTo>
                  <a:pt x="8873" y="3824"/>
                  <a:pt x="8873" y="3824"/>
                  <a:pt x="8867" y="3831"/>
                </a:cubicBezTo>
                <a:cubicBezTo>
                  <a:pt x="8873" y="3844"/>
                  <a:pt x="8861" y="3831"/>
                  <a:pt x="8873" y="3837"/>
                </a:cubicBezTo>
                <a:lnTo>
                  <a:pt x="8879" y="3844"/>
                </a:lnTo>
                <a:lnTo>
                  <a:pt x="8885" y="3837"/>
                </a:lnTo>
                <a:lnTo>
                  <a:pt x="8898" y="3837"/>
                </a:lnTo>
                <a:cubicBezTo>
                  <a:pt x="8891" y="3831"/>
                  <a:pt x="8891" y="3824"/>
                  <a:pt x="8885" y="3824"/>
                </a:cubicBezTo>
                <a:close/>
                <a:moveTo>
                  <a:pt x="8794" y="3818"/>
                </a:moveTo>
                <a:lnTo>
                  <a:pt x="8794" y="3824"/>
                </a:lnTo>
                <a:lnTo>
                  <a:pt x="8788" y="3824"/>
                </a:lnTo>
                <a:close/>
                <a:moveTo>
                  <a:pt x="8714" y="3811"/>
                </a:moveTo>
                <a:cubicBezTo>
                  <a:pt x="8690" y="3818"/>
                  <a:pt x="8702" y="3805"/>
                  <a:pt x="8696" y="3824"/>
                </a:cubicBezTo>
                <a:cubicBezTo>
                  <a:pt x="8708" y="3824"/>
                  <a:pt x="8708" y="3818"/>
                  <a:pt x="8720" y="3811"/>
                </a:cubicBezTo>
                <a:close/>
                <a:moveTo>
                  <a:pt x="8635" y="3805"/>
                </a:moveTo>
                <a:lnTo>
                  <a:pt x="8641" y="3824"/>
                </a:lnTo>
                <a:cubicBezTo>
                  <a:pt x="8653" y="3824"/>
                  <a:pt x="8647" y="3831"/>
                  <a:pt x="8653" y="3818"/>
                </a:cubicBezTo>
                <a:cubicBezTo>
                  <a:pt x="8641" y="3811"/>
                  <a:pt x="8647" y="3811"/>
                  <a:pt x="8635" y="3805"/>
                </a:cubicBezTo>
                <a:close/>
                <a:moveTo>
                  <a:pt x="8800" y="3798"/>
                </a:moveTo>
                <a:lnTo>
                  <a:pt x="8806" y="3798"/>
                </a:lnTo>
                <a:lnTo>
                  <a:pt x="8812" y="3811"/>
                </a:lnTo>
                <a:cubicBezTo>
                  <a:pt x="8800" y="3811"/>
                  <a:pt x="8806" y="3811"/>
                  <a:pt x="8800" y="3811"/>
                </a:cubicBezTo>
                <a:cubicBezTo>
                  <a:pt x="8800" y="3811"/>
                  <a:pt x="8794" y="3805"/>
                  <a:pt x="8794" y="3805"/>
                </a:cubicBezTo>
                <a:cubicBezTo>
                  <a:pt x="8794" y="3798"/>
                  <a:pt x="8794" y="3798"/>
                  <a:pt x="8800" y="3798"/>
                </a:cubicBezTo>
                <a:close/>
                <a:moveTo>
                  <a:pt x="8751" y="3792"/>
                </a:moveTo>
                <a:lnTo>
                  <a:pt x="8745" y="3805"/>
                </a:lnTo>
                <a:lnTo>
                  <a:pt x="8757" y="3805"/>
                </a:lnTo>
                <a:close/>
                <a:moveTo>
                  <a:pt x="8720" y="3785"/>
                </a:moveTo>
                <a:lnTo>
                  <a:pt x="8690" y="3792"/>
                </a:lnTo>
                <a:lnTo>
                  <a:pt x="8690" y="3798"/>
                </a:lnTo>
                <a:lnTo>
                  <a:pt x="8684" y="3805"/>
                </a:lnTo>
                <a:cubicBezTo>
                  <a:pt x="8690" y="3805"/>
                  <a:pt x="8690" y="3805"/>
                  <a:pt x="8696" y="3805"/>
                </a:cubicBezTo>
                <a:lnTo>
                  <a:pt x="8702" y="3805"/>
                </a:lnTo>
                <a:cubicBezTo>
                  <a:pt x="8708" y="3792"/>
                  <a:pt x="8714" y="3792"/>
                  <a:pt x="8720" y="3785"/>
                </a:cubicBezTo>
                <a:close/>
                <a:moveTo>
                  <a:pt x="8684" y="3772"/>
                </a:moveTo>
                <a:lnTo>
                  <a:pt x="8690" y="3779"/>
                </a:lnTo>
                <a:lnTo>
                  <a:pt x="8696" y="3772"/>
                </a:lnTo>
                <a:close/>
                <a:moveTo>
                  <a:pt x="8757" y="3759"/>
                </a:moveTo>
                <a:lnTo>
                  <a:pt x="8751" y="3772"/>
                </a:lnTo>
                <a:lnTo>
                  <a:pt x="8763" y="3772"/>
                </a:lnTo>
                <a:lnTo>
                  <a:pt x="8769" y="3766"/>
                </a:lnTo>
                <a:close/>
                <a:moveTo>
                  <a:pt x="8794" y="3753"/>
                </a:moveTo>
                <a:cubicBezTo>
                  <a:pt x="8781" y="3759"/>
                  <a:pt x="8788" y="3759"/>
                  <a:pt x="8775" y="3766"/>
                </a:cubicBezTo>
                <a:lnTo>
                  <a:pt x="8775" y="3772"/>
                </a:lnTo>
                <a:lnTo>
                  <a:pt x="8794" y="3772"/>
                </a:lnTo>
                <a:lnTo>
                  <a:pt x="8788" y="3766"/>
                </a:lnTo>
                <a:lnTo>
                  <a:pt x="8794" y="3759"/>
                </a:lnTo>
                <a:lnTo>
                  <a:pt x="8794" y="3753"/>
                </a:lnTo>
                <a:lnTo>
                  <a:pt x="8808" y="3758"/>
                </a:lnTo>
                <a:lnTo>
                  <a:pt x="8812" y="3766"/>
                </a:lnTo>
                <a:lnTo>
                  <a:pt x="8815" y="3769"/>
                </a:lnTo>
                <a:lnTo>
                  <a:pt x="8812" y="3772"/>
                </a:lnTo>
                <a:lnTo>
                  <a:pt x="8818" y="3772"/>
                </a:lnTo>
                <a:lnTo>
                  <a:pt x="8815" y="3769"/>
                </a:lnTo>
                <a:lnTo>
                  <a:pt x="8818" y="3766"/>
                </a:lnTo>
                <a:lnTo>
                  <a:pt x="8812" y="3759"/>
                </a:lnTo>
                <a:lnTo>
                  <a:pt x="8808" y="3758"/>
                </a:lnTo>
                <a:lnTo>
                  <a:pt x="8806" y="3753"/>
                </a:lnTo>
                <a:cubicBezTo>
                  <a:pt x="8794" y="3753"/>
                  <a:pt x="8794" y="3746"/>
                  <a:pt x="8794" y="3753"/>
                </a:cubicBezTo>
                <a:close/>
                <a:moveTo>
                  <a:pt x="8775" y="3733"/>
                </a:moveTo>
                <a:lnTo>
                  <a:pt x="8763" y="3746"/>
                </a:lnTo>
                <a:lnTo>
                  <a:pt x="8769" y="3746"/>
                </a:lnTo>
                <a:close/>
                <a:moveTo>
                  <a:pt x="6789" y="3727"/>
                </a:moveTo>
                <a:lnTo>
                  <a:pt x="6753" y="3766"/>
                </a:lnTo>
                <a:lnTo>
                  <a:pt x="6741" y="3753"/>
                </a:lnTo>
                <a:cubicBezTo>
                  <a:pt x="6759" y="3733"/>
                  <a:pt x="6753" y="3733"/>
                  <a:pt x="6789" y="3727"/>
                </a:cubicBezTo>
                <a:close/>
                <a:moveTo>
                  <a:pt x="6038" y="3564"/>
                </a:moveTo>
                <a:cubicBezTo>
                  <a:pt x="6038" y="3564"/>
                  <a:pt x="6044" y="3564"/>
                  <a:pt x="6050" y="3571"/>
                </a:cubicBezTo>
                <a:cubicBezTo>
                  <a:pt x="6050" y="3577"/>
                  <a:pt x="6050" y="3584"/>
                  <a:pt x="6050" y="3590"/>
                </a:cubicBezTo>
                <a:lnTo>
                  <a:pt x="6038" y="3590"/>
                </a:lnTo>
                <a:close/>
                <a:moveTo>
                  <a:pt x="6710" y="3538"/>
                </a:moveTo>
                <a:lnTo>
                  <a:pt x="6698" y="3577"/>
                </a:lnTo>
                <a:lnTo>
                  <a:pt x="6673" y="3571"/>
                </a:lnTo>
                <a:cubicBezTo>
                  <a:pt x="6686" y="3538"/>
                  <a:pt x="6673" y="3551"/>
                  <a:pt x="6710" y="3538"/>
                </a:cubicBezTo>
                <a:close/>
                <a:moveTo>
                  <a:pt x="16004" y="3499"/>
                </a:moveTo>
                <a:cubicBezTo>
                  <a:pt x="15949" y="3616"/>
                  <a:pt x="15894" y="3727"/>
                  <a:pt x="15845" y="3811"/>
                </a:cubicBezTo>
                <a:cubicBezTo>
                  <a:pt x="15882" y="3811"/>
                  <a:pt x="15882" y="3759"/>
                  <a:pt x="15912" y="3753"/>
                </a:cubicBezTo>
                <a:cubicBezTo>
                  <a:pt x="15894" y="3792"/>
                  <a:pt x="15876" y="3824"/>
                  <a:pt x="15851" y="3857"/>
                </a:cubicBezTo>
                <a:cubicBezTo>
                  <a:pt x="15863" y="3863"/>
                  <a:pt x="15882" y="3876"/>
                  <a:pt x="15894" y="3883"/>
                </a:cubicBezTo>
                <a:cubicBezTo>
                  <a:pt x="15973" y="3779"/>
                  <a:pt x="16040" y="3655"/>
                  <a:pt x="16089" y="3506"/>
                </a:cubicBezTo>
                <a:cubicBezTo>
                  <a:pt x="16065" y="3499"/>
                  <a:pt x="16034" y="3499"/>
                  <a:pt x="16004" y="3499"/>
                </a:cubicBezTo>
                <a:close/>
                <a:moveTo>
                  <a:pt x="15796" y="3480"/>
                </a:moveTo>
                <a:cubicBezTo>
                  <a:pt x="15766" y="3564"/>
                  <a:pt x="15735" y="3636"/>
                  <a:pt x="15704" y="3707"/>
                </a:cubicBezTo>
                <a:cubicBezTo>
                  <a:pt x="15747" y="3649"/>
                  <a:pt x="15796" y="3571"/>
                  <a:pt x="15839" y="3486"/>
                </a:cubicBezTo>
                <a:cubicBezTo>
                  <a:pt x="15827" y="3480"/>
                  <a:pt x="15808" y="3480"/>
                  <a:pt x="15796" y="3480"/>
                </a:cubicBezTo>
                <a:close/>
                <a:moveTo>
                  <a:pt x="17653" y="3227"/>
                </a:moveTo>
                <a:cubicBezTo>
                  <a:pt x="17669" y="3229"/>
                  <a:pt x="17690" y="3242"/>
                  <a:pt x="17696" y="3258"/>
                </a:cubicBezTo>
                <a:cubicBezTo>
                  <a:pt x="17696" y="3258"/>
                  <a:pt x="17666" y="3285"/>
                  <a:pt x="17641" y="3258"/>
                </a:cubicBezTo>
                <a:cubicBezTo>
                  <a:pt x="17626" y="3232"/>
                  <a:pt x="17637" y="3224"/>
                  <a:pt x="17653" y="3227"/>
                </a:cubicBezTo>
                <a:close/>
                <a:moveTo>
                  <a:pt x="16053" y="3200"/>
                </a:moveTo>
                <a:lnTo>
                  <a:pt x="15949" y="3421"/>
                </a:lnTo>
                <a:cubicBezTo>
                  <a:pt x="15949" y="3415"/>
                  <a:pt x="15949" y="3415"/>
                  <a:pt x="15949" y="3408"/>
                </a:cubicBezTo>
                <a:cubicBezTo>
                  <a:pt x="15943" y="3415"/>
                  <a:pt x="15943" y="3415"/>
                  <a:pt x="15943" y="3421"/>
                </a:cubicBezTo>
                <a:cubicBezTo>
                  <a:pt x="15943" y="3421"/>
                  <a:pt x="15949" y="3421"/>
                  <a:pt x="15949" y="3421"/>
                </a:cubicBezTo>
                <a:cubicBezTo>
                  <a:pt x="15949" y="3434"/>
                  <a:pt x="15955" y="3441"/>
                  <a:pt x="15961" y="3447"/>
                </a:cubicBezTo>
                <a:cubicBezTo>
                  <a:pt x="15998" y="3376"/>
                  <a:pt x="16022" y="3291"/>
                  <a:pt x="16053" y="3200"/>
                </a:cubicBezTo>
                <a:close/>
                <a:moveTo>
                  <a:pt x="8189" y="3167"/>
                </a:moveTo>
                <a:cubicBezTo>
                  <a:pt x="8146" y="3402"/>
                  <a:pt x="8005" y="3629"/>
                  <a:pt x="7895" y="3798"/>
                </a:cubicBezTo>
                <a:cubicBezTo>
                  <a:pt x="7950" y="3662"/>
                  <a:pt x="8091" y="3356"/>
                  <a:pt x="8189" y="3167"/>
                </a:cubicBezTo>
                <a:close/>
                <a:moveTo>
                  <a:pt x="6295" y="3122"/>
                </a:moveTo>
                <a:lnTo>
                  <a:pt x="6301" y="3122"/>
                </a:lnTo>
                <a:lnTo>
                  <a:pt x="6301" y="3141"/>
                </a:lnTo>
                <a:lnTo>
                  <a:pt x="6282" y="3128"/>
                </a:lnTo>
                <a:close/>
                <a:moveTo>
                  <a:pt x="15985" y="2992"/>
                </a:moveTo>
                <a:cubicBezTo>
                  <a:pt x="15967" y="2998"/>
                  <a:pt x="15955" y="3005"/>
                  <a:pt x="15937" y="3011"/>
                </a:cubicBezTo>
                <a:cubicBezTo>
                  <a:pt x="15900" y="3141"/>
                  <a:pt x="15863" y="3272"/>
                  <a:pt x="15821" y="3402"/>
                </a:cubicBezTo>
                <a:cubicBezTo>
                  <a:pt x="15827" y="3415"/>
                  <a:pt x="15827" y="3421"/>
                  <a:pt x="15833" y="3428"/>
                </a:cubicBezTo>
                <a:cubicBezTo>
                  <a:pt x="15839" y="3434"/>
                  <a:pt x="15845" y="3441"/>
                  <a:pt x="15857" y="3441"/>
                </a:cubicBezTo>
                <a:cubicBezTo>
                  <a:pt x="15918" y="3304"/>
                  <a:pt x="15967" y="3148"/>
                  <a:pt x="15985" y="2992"/>
                </a:cubicBezTo>
                <a:close/>
                <a:moveTo>
                  <a:pt x="16083" y="2972"/>
                </a:moveTo>
                <a:cubicBezTo>
                  <a:pt x="16065" y="2985"/>
                  <a:pt x="16053" y="2992"/>
                  <a:pt x="16034" y="2992"/>
                </a:cubicBezTo>
                <a:cubicBezTo>
                  <a:pt x="16022" y="3070"/>
                  <a:pt x="16004" y="3167"/>
                  <a:pt x="15979" y="3265"/>
                </a:cubicBezTo>
                <a:cubicBezTo>
                  <a:pt x="15998" y="3200"/>
                  <a:pt x="16028" y="3135"/>
                  <a:pt x="16071" y="3070"/>
                </a:cubicBezTo>
                <a:cubicBezTo>
                  <a:pt x="16077" y="3037"/>
                  <a:pt x="16077" y="3005"/>
                  <a:pt x="16083" y="2972"/>
                </a:cubicBezTo>
                <a:close/>
                <a:moveTo>
                  <a:pt x="17177" y="2953"/>
                </a:moveTo>
                <a:cubicBezTo>
                  <a:pt x="17171" y="3018"/>
                  <a:pt x="17073" y="3135"/>
                  <a:pt x="17049" y="3180"/>
                </a:cubicBezTo>
                <a:cubicBezTo>
                  <a:pt x="17018" y="3239"/>
                  <a:pt x="17055" y="3128"/>
                  <a:pt x="17067" y="3102"/>
                </a:cubicBezTo>
                <a:cubicBezTo>
                  <a:pt x="17085" y="3076"/>
                  <a:pt x="17146" y="2998"/>
                  <a:pt x="17177" y="2953"/>
                </a:cubicBezTo>
                <a:close/>
                <a:moveTo>
                  <a:pt x="16067" y="2808"/>
                </a:moveTo>
                <a:cubicBezTo>
                  <a:pt x="16050" y="2806"/>
                  <a:pt x="16034" y="2810"/>
                  <a:pt x="16028" y="2829"/>
                </a:cubicBezTo>
                <a:cubicBezTo>
                  <a:pt x="16028" y="2842"/>
                  <a:pt x="16040" y="2862"/>
                  <a:pt x="16040" y="2862"/>
                </a:cubicBezTo>
                <a:cubicBezTo>
                  <a:pt x="16059" y="2849"/>
                  <a:pt x="16120" y="2862"/>
                  <a:pt x="16120" y="2816"/>
                </a:cubicBezTo>
                <a:cubicBezTo>
                  <a:pt x="16105" y="2816"/>
                  <a:pt x="16085" y="2810"/>
                  <a:pt x="16067" y="2808"/>
                </a:cubicBezTo>
                <a:close/>
                <a:moveTo>
                  <a:pt x="4083" y="2790"/>
                </a:moveTo>
                <a:cubicBezTo>
                  <a:pt x="4174" y="2868"/>
                  <a:pt x="4266" y="2888"/>
                  <a:pt x="4333" y="2888"/>
                </a:cubicBezTo>
                <a:cubicBezTo>
                  <a:pt x="4321" y="3005"/>
                  <a:pt x="4303" y="3115"/>
                  <a:pt x="4284" y="3213"/>
                </a:cubicBezTo>
                <a:cubicBezTo>
                  <a:pt x="4205" y="3668"/>
                  <a:pt x="4248" y="4136"/>
                  <a:pt x="4303" y="4214"/>
                </a:cubicBezTo>
                <a:cubicBezTo>
                  <a:pt x="4327" y="4253"/>
                  <a:pt x="4321" y="4292"/>
                  <a:pt x="4315" y="4325"/>
                </a:cubicBezTo>
                <a:cubicBezTo>
                  <a:pt x="4107" y="4169"/>
                  <a:pt x="3881" y="4019"/>
                  <a:pt x="3722" y="3837"/>
                </a:cubicBezTo>
                <a:cubicBezTo>
                  <a:pt x="3704" y="3837"/>
                  <a:pt x="3692" y="3844"/>
                  <a:pt x="3685" y="3870"/>
                </a:cubicBezTo>
                <a:cubicBezTo>
                  <a:pt x="3875" y="4045"/>
                  <a:pt x="4095" y="4201"/>
                  <a:pt x="4303" y="4371"/>
                </a:cubicBezTo>
                <a:cubicBezTo>
                  <a:pt x="4303" y="4384"/>
                  <a:pt x="4303" y="4403"/>
                  <a:pt x="4315" y="4416"/>
                </a:cubicBezTo>
                <a:cubicBezTo>
                  <a:pt x="4358" y="4468"/>
                  <a:pt x="4364" y="4696"/>
                  <a:pt x="4345" y="4780"/>
                </a:cubicBezTo>
                <a:cubicBezTo>
                  <a:pt x="4327" y="4858"/>
                  <a:pt x="4303" y="4858"/>
                  <a:pt x="4321" y="4969"/>
                </a:cubicBezTo>
                <a:cubicBezTo>
                  <a:pt x="4339" y="5080"/>
                  <a:pt x="4376" y="5216"/>
                  <a:pt x="4370" y="5268"/>
                </a:cubicBezTo>
                <a:cubicBezTo>
                  <a:pt x="4364" y="5320"/>
                  <a:pt x="4284" y="5548"/>
                  <a:pt x="4266" y="5678"/>
                </a:cubicBezTo>
                <a:cubicBezTo>
                  <a:pt x="4248" y="5808"/>
                  <a:pt x="4290" y="5997"/>
                  <a:pt x="4290" y="5997"/>
                </a:cubicBezTo>
                <a:cubicBezTo>
                  <a:pt x="4290" y="5997"/>
                  <a:pt x="4388" y="6185"/>
                  <a:pt x="4474" y="6413"/>
                </a:cubicBezTo>
                <a:cubicBezTo>
                  <a:pt x="4565" y="6641"/>
                  <a:pt x="5017" y="7089"/>
                  <a:pt x="5036" y="7324"/>
                </a:cubicBezTo>
                <a:lnTo>
                  <a:pt x="5036" y="7330"/>
                </a:lnTo>
                <a:lnTo>
                  <a:pt x="4621" y="7360"/>
                </a:lnTo>
                <a:cubicBezTo>
                  <a:pt x="4183" y="7397"/>
                  <a:pt x="3699" y="7436"/>
                  <a:pt x="3209" y="7343"/>
                </a:cubicBezTo>
                <a:cubicBezTo>
                  <a:pt x="2573" y="7226"/>
                  <a:pt x="1920" y="6940"/>
                  <a:pt x="1755" y="6445"/>
                </a:cubicBezTo>
                <a:cubicBezTo>
                  <a:pt x="1736" y="6439"/>
                  <a:pt x="1730" y="6439"/>
                  <a:pt x="1724" y="6452"/>
                </a:cubicBezTo>
                <a:cubicBezTo>
                  <a:pt x="1797" y="6953"/>
                  <a:pt x="2586" y="7311"/>
                  <a:pt x="3258" y="7415"/>
                </a:cubicBezTo>
                <a:cubicBezTo>
                  <a:pt x="3757" y="7493"/>
                  <a:pt x="4267" y="7490"/>
                  <a:pt x="4674" y="7421"/>
                </a:cubicBezTo>
                <a:lnTo>
                  <a:pt x="5037" y="7331"/>
                </a:lnTo>
                <a:lnTo>
                  <a:pt x="5054" y="7506"/>
                </a:lnTo>
                <a:cubicBezTo>
                  <a:pt x="4229" y="7538"/>
                  <a:pt x="3447" y="7727"/>
                  <a:pt x="2549" y="7350"/>
                </a:cubicBezTo>
                <a:cubicBezTo>
                  <a:pt x="2543" y="7480"/>
                  <a:pt x="2769" y="7512"/>
                  <a:pt x="2867" y="7538"/>
                </a:cubicBezTo>
                <a:cubicBezTo>
                  <a:pt x="2873" y="7525"/>
                  <a:pt x="2861" y="7512"/>
                  <a:pt x="2848" y="7506"/>
                </a:cubicBezTo>
                <a:cubicBezTo>
                  <a:pt x="3692" y="7733"/>
                  <a:pt x="4351" y="7603"/>
                  <a:pt x="5072" y="7571"/>
                </a:cubicBezTo>
                <a:cubicBezTo>
                  <a:pt x="5085" y="7629"/>
                  <a:pt x="5085" y="7681"/>
                  <a:pt x="5079" y="7746"/>
                </a:cubicBezTo>
                <a:cubicBezTo>
                  <a:pt x="3545" y="7701"/>
                  <a:pt x="2109" y="7896"/>
                  <a:pt x="1082" y="8585"/>
                </a:cubicBezTo>
                <a:cubicBezTo>
                  <a:pt x="2182" y="7968"/>
                  <a:pt x="3557" y="7746"/>
                  <a:pt x="5072" y="7811"/>
                </a:cubicBezTo>
                <a:cubicBezTo>
                  <a:pt x="5066" y="7850"/>
                  <a:pt x="5066" y="7929"/>
                  <a:pt x="5066" y="8033"/>
                </a:cubicBezTo>
                <a:cubicBezTo>
                  <a:pt x="5054" y="8039"/>
                  <a:pt x="5042" y="8039"/>
                  <a:pt x="5030" y="8039"/>
                </a:cubicBezTo>
                <a:cubicBezTo>
                  <a:pt x="4810" y="8065"/>
                  <a:pt x="4535" y="8117"/>
                  <a:pt x="4290" y="8169"/>
                </a:cubicBezTo>
                <a:cubicBezTo>
                  <a:pt x="3832" y="8267"/>
                  <a:pt x="3417" y="8384"/>
                  <a:pt x="3148" y="8611"/>
                </a:cubicBezTo>
                <a:cubicBezTo>
                  <a:pt x="2909" y="8813"/>
                  <a:pt x="3007" y="9346"/>
                  <a:pt x="2751" y="9594"/>
                </a:cubicBezTo>
                <a:cubicBezTo>
                  <a:pt x="2689" y="9346"/>
                  <a:pt x="2390" y="9216"/>
                  <a:pt x="2176" y="9340"/>
                </a:cubicBezTo>
                <a:cubicBezTo>
                  <a:pt x="2023" y="9425"/>
                  <a:pt x="1944" y="9704"/>
                  <a:pt x="1748" y="9633"/>
                </a:cubicBezTo>
                <a:cubicBezTo>
                  <a:pt x="1706" y="9561"/>
                  <a:pt x="1700" y="9464"/>
                  <a:pt x="1645" y="9405"/>
                </a:cubicBezTo>
                <a:cubicBezTo>
                  <a:pt x="1785" y="9190"/>
                  <a:pt x="2072" y="9112"/>
                  <a:pt x="2225" y="8976"/>
                </a:cubicBezTo>
                <a:cubicBezTo>
                  <a:pt x="2170" y="8989"/>
                  <a:pt x="2091" y="9060"/>
                  <a:pt x="2048" y="9034"/>
                </a:cubicBezTo>
                <a:cubicBezTo>
                  <a:pt x="2158" y="8989"/>
                  <a:pt x="2256" y="8924"/>
                  <a:pt x="2347" y="8846"/>
                </a:cubicBezTo>
                <a:cubicBezTo>
                  <a:pt x="2182" y="8891"/>
                  <a:pt x="1999" y="9008"/>
                  <a:pt x="1877" y="9067"/>
                </a:cubicBezTo>
                <a:cubicBezTo>
                  <a:pt x="1907" y="9047"/>
                  <a:pt x="1981" y="9008"/>
                  <a:pt x="1962" y="8969"/>
                </a:cubicBezTo>
                <a:cubicBezTo>
                  <a:pt x="1810" y="9080"/>
                  <a:pt x="1583" y="9158"/>
                  <a:pt x="1492" y="9307"/>
                </a:cubicBezTo>
                <a:cubicBezTo>
                  <a:pt x="1632" y="9320"/>
                  <a:pt x="1718" y="9132"/>
                  <a:pt x="1816" y="9138"/>
                </a:cubicBezTo>
                <a:cubicBezTo>
                  <a:pt x="1693" y="9203"/>
                  <a:pt x="1614" y="9340"/>
                  <a:pt x="1498" y="9425"/>
                </a:cubicBezTo>
                <a:cubicBezTo>
                  <a:pt x="1425" y="9405"/>
                  <a:pt x="1327" y="9399"/>
                  <a:pt x="1278" y="9360"/>
                </a:cubicBezTo>
                <a:cubicBezTo>
                  <a:pt x="1241" y="9177"/>
                  <a:pt x="1192" y="9002"/>
                  <a:pt x="1021" y="8950"/>
                </a:cubicBezTo>
                <a:cubicBezTo>
                  <a:pt x="881" y="8904"/>
                  <a:pt x="679" y="9073"/>
                  <a:pt x="581" y="8891"/>
                </a:cubicBezTo>
                <a:cubicBezTo>
                  <a:pt x="642" y="8546"/>
                  <a:pt x="380" y="8449"/>
                  <a:pt x="148" y="8364"/>
                </a:cubicBezTo>
                <a:cubicBezTo>
                  <a:pt x="227" y="8085"/>
                  <a:pt x="-48" y="7889"/>
                  <a:pt x="7" y="7675"/>
                </a:cubicBezTo>
                <a:cubicBezTo>
                  <a:pt x="44" y="7512"/>
                  <a:pt x="227" y="7512"/>
                  <a:pt x="251" y="7285"/>
                </a:cubicBezTo>
                <a:cubicBezTo>
                  <a:pt x="532" y="7428"/>
                  <a:pt x="948" y="7824"/>
                  <a:pt x="1260" y="7642"/>
                </a:cubicBezTo>
                <a:cubicBezTo>
                  <a:pt x="893" y="7766"/>
                  <a:pt x="600" y="7369"/>
                  <a:pt x="288" y="7252"/>
                </a:cubicBezTo>
                <a:cubicBezTo>
                  <a:pt x="86" y="7174"/>
                  <a:pt x="-42" y="7115"/>
                  <a:pt x="31" y="6901"/>
                </a:cubicBezTo>
                <a:cubicBezTo>
                  <a:pt x="251" y="6849"/>
                  <a:pt x="203" y="6530"/>
                  <a:pt x="343" y="6380"/>
                </a:cubicBezTo>
                <a:cubicBezTo>
                  <a:pt x="453" y="6263"/>
                  <a:pt x="636" y="6283"/>
                  <a:pt x="752" y="6185"/>
                </a:cubicBezTo>
                <a:cubicBezTo>
                  <a:pt x="1058" y="6296"/>
                  <a:pt x="673" y="6940"/>
                  <a:pt x="1064" y="7031"/>
                </a:cubicBezTo>
                <a:cubicBezTo>
                  <a:pt x="777" y="6862"/>
                  <a:pt x="1144" y="6198"/>
                  <a:pt x="759" y="6140"/>
                </a:cubicBezTo>
                <a:cubicBezTo>
                  <a:pt x="777" y="6081"/>
                  <a:pt x="679" y="6049"/>
                  <a:pt x="734" y="6003"/>
                </a:cubicBezTo>
                <a:cubicBezTo>
                  <a:pt x="948" y="5971"/>
                  <a:pt x="942" y="6348"/>
                  <a:pt x="1168" y="6341"/>
                </a:cubicBezTo>
                <a:cubicBezTo>
                  <a:pt x="979" y="6257"/>
                  <a:pt x="991" y="6042"/>
                  <a:pt x="795" y="5964"/>
                </a:cubicBezTo>
                <a:cubicBezTo>
                  <a:pt x="801" y="5899"/>
                  <a:pt x="795" y="5802"/>
                  <a:pt x="850" y="5763"/>
                </a:cubicBezTo>
                <a:cubicBezTo>
                  <a:pt x="911" y="5808"/>
                  <a:pt x="997" y="5847"/>
                  <a:pt x="1113" y="5867"/>
                </a:cubicBezTo>
                <a:cubicBezTo>
                  <a:pt x="1150" y="5847"/>
                  <a:pt x="1162" y="5789"/>
                  <a:pt x="1192" y="5756"/>
                </a:cubicBezTo>
                <a:cubicBezTo>
                  <a:pt x="1315" y="5776"/>
                  <a:pt x="1376" y="5821"/>
                  <a:pt x="1480" y="5821"/>
                </a:cubicBezTo>
                <a:cubicBezTo>
                  <a:pt x="1504" y="5776"/>
                  <a:pt x="1571" y="5710"/>
                  <a:pt x="1565" y="5665"/>
                </a:cubicBezTo>
                <a:cubicBezTo>
                  <a:pt x="1455" y="5301"/>
                  <a:pt x="1113" y="5535"/>
                  <a:pt x="801" y="5398"/>
                </a:cubicBezTo>
                <a:cubicBezTo>
                  <a:pt x="795" y="5099"/>
                  <a:pt x="942" y="4904"/>
                  <a:pt x="1180" y="4949"/>
                </a:cubicBezTo>
                <a:cubicBezTo>
                  <a:pt x="1199" y="4813"/>
                  <a:pt x="1272" y="4767"/>
                  <a:pt x="1339" y="4709"/>
                </a:cubicBezTo>
                <a:cubicBezTo>
                  <a:pt x="1400" y="4722"/>
                  <a:pt x="1455" y="4735"/>
                  <a:pt x="1510" y="4748"/>
                </a:cubicBezTo>
                <a:cubicBezTo>
                  <a:pt x="1602" y="4676"/>
                  <a:pt x="1565" y="4514"/>
                  <a:pt x="1645" y="4442"/>
                </a:cubicBezTo>
                <a:cubicBezTo>
                  <a:pt x="1687" y="4423"/>
                  <a:pt x="1767" y="4468"/>
                  <a:pt x="1810" y="4449"/>
                </a:cubicBezTo>
                <a:cubicBezTo>
                  <a:pt x="1816" y="4377"/>
                  <a:pt x="1834" y="4325"/>
                  <a:pt x="1858" y="4273"/>
                </a:cubicBezTo>
                <a:cubicBezTo>
                  <a:pt x="2152" y="4182"/>
                  <a:pt x="2182" y="4462"/>
                  <a:pt x="2335" y="4605"/>
                </a:cubicBezTo>
                <a:cubicBezTo>
                  <a:pt x="2567" y="4819"/>
                  <a:pt x="2909" y="4930"/>
                  <a:pt x="3288" y="4962"/>
                </a:cubicBezTo>
                <a:cubicBezTo>
                  <a:pt x="2763" y="4839"/>
                  <a:pt x="2268" y="4631"/>
                  <a:pt x="2182" y="4247"/>
                </a:cubicBezTo>
                <a:cubicBezTo>
                  <a:pt x="2329" y="4449"/>
                  <a:pt x="2598" y="4741"/>
                  <a:pt x="2983" y="4787"/>
                </a:cubicBezTo>
                <a:cubicBezTo>
                  <a:pt x="2683" y="4631"/>
                  <a:pt x="2359" y="4494"/>
                  <a:pt x="2274" y="4195"/>
                </a:cubicBezTo>
                <a:cubicBezTo>
                  <a:pt x="2249" y="4188"/>
                  <a:pt x="2243" y="4208"/>
                  <a:pt x="2231" y="4214"/>
                </a:cubicBezTo>
                <a:cubicBezTo>
                  <a:pt x="2262" y="4084"/>
                  <a:pt x="2317" y="3993"/>
                  <a:pt x="2414" y="3980"/>
                </a:cubicBezTo>
                <a:cubicBezTo>
                  <a:pt x="2476" y="4045"/>
                  <a:pt x="2506" y="4130"/>
                  <a:pt x="2579" y="4182"/>
                </a:cubicBezTo>
                <a:cubicBezTo>
                  <a:pt x="2708" y="4162"/>
                  <a:pt x="2885" y="4214"/>
                  <a:pt x="2903" y="4000"/>
                </a:cubicBezTo>
                <a:cubicBezTo>
                  <a:pt x="3032" y="3935"/>
                  <a:pt x="3203" y="3948"/>
                  <a:pt x="3245" y="3746"/>
                </a:cubicBezTo>
                <a:cubicBezTo>
                  <a:pt x="3148" y="3675"/>
                  <a:pt x="3087" y="3460"/>
                  <a:pt x="3252" y="3440"/>
                </a:cubicBezTo>
                <a:cubicBezTo>
                  <a:pt x="3563" y="3401"/>
                  <a:pt x="3899" y="4032"/>
                  <a:pt x="4193" y="4026"/>
                </a:cubicBezTo>
                <a:cubicBezTo>
                  <a:pt x="4003" y="3818"/>
                  <a:pt x="3698" y="3688"/>
                  <a:pt x="3533" y="3460"/>
                </a:cubicBezTo>
                <a:cubicBezTo>
                  <a:pt x="3539" y="3421"/>
                  <a:pt x="3588" y="3440"/>
                  <a:pt x="3588" y="3388"/>
                </a:cubicBezTo>
                <a:cubicBezTo>
                  <a:pt x="3533" y="3005"/>
                  <a:pt x="3844" y="2855"/>
                  <a:pt x="4083" y="2790"/>
                </a:cubicBezTo>
                <a:close/>
                <a:moveTo>
                  <a:pt x="16884" y="2654"/>
                </a:moveTo>
                <a:cubicBezTo>
                  <a:pt x="16908" y="2699"/>
                  <a:pt x="16951" y="2771"/>
                  <a:pt x="16920" y="2784"/>
                </a:cubicBezTo>
                <a:cubicBezTo>
                  <a:pt x="16774" y="2855"/>
                  <a:pt x="16725" y="2862"/>
                  <a:pt x="16590" y="2901"/>
                </a:cubicBezTo>
                <a:cubicBezTo>
                  <a:pt x="16572" y="2907"/>
                  <a:pt x="16535" y="2881"/>
                  <a:pt x="16511" y="2855"/>
                </a:cubicBezTo>
                <a:lnTo>
                  <a:pt x="16548" y="2810"/>
                </a:lnTo>
                <a:cubicBezTo>
                  <a:pt x="16529" y="2790"/>
                  <a:pt x="16529" y="2771"/>
                  <a:pt x="16572" y="2764"/>
                </a:cubicBezTo>
                <a:cubicBezTo>
                  <a:pt x="16688" y="2745"/>
                  <a:pt x="16774" y="2673"/>
                  <a:pt x="16884" y="2654"/>
                </a:cubicBezTo>
                <a:close/>
                <a:moveTo>
                  <a:pt x="5958" y="2536"/>
                </a:moveTo>
                <a:cubicBezTo>
                  <a:pt x="6240" y="2601"/>
                  <a:pt x="6185" y="2946"/>
                  <a:pt x="6264" y="3122"/>
                </a:cubicBezTo>
                <a:cubicBezTo>
                  <a:pt x="6246" y="3128"/>
                  <a:pt x="6227" y="3128"/>
                  <a:pt x="6215" y="3128"/>
                </a:cubicBezTo>
                <a:cubicBezTo>
                  <a:pt x="6166" y="2888"/>
                  <a:pt x="6056" y="2686"/>
                  <a:pt x="5958" y="2536"/>
                </a:cubicBezTo>
                <a:close/>
                <a:moveTo>
                  <a:pt x="5767" y="2491"/>
                </a:moveTo>
                <a:cubicBezTo>
                  <a:pt x="5918" y="2484"/>
                  <a:pt x="6071" y="2810"/>
                  <a:pt x="6130" y="2953"/>
                </a:cubicBezTo>
                <a:cubicBezTo>
                  <a:pt x="6154" y="3018"/>
                  <a:pt x="6166" y="3076"/>
                  <a:pt x="6178" y="3141"/>
                </a:cubicBezTo>
                <a:cubicBezTo>
                  <a:pt x="6172" y="3148"/>
                  <a:pt x="6160" y="3148"/>
                  <a:pt x="6154" y="3154"/>
                </a:cubicBezTo>
                <a:cubicBezTo>
                  <a:pt x="6136" y="3161"/>
                  <a:pt x="6105" y="3180"/>
                  <a:pt x="6068" y="3193"/>
                </a:cubicBezTo>
                <a:cubicBezTo>
                  <a:pt x="6026" y="2933"/>
                  <a:pt x="5934" y="2699"/>
                  <a:pt x="5769" y="2523"/>
                </a:cubicBezTo>
                <a:cubicBezTo>
                  <a:pt x="5757" y="2523"/>
                  <a:pt x="5751" y="2530"/>
                  <a:pt x="5751" y="2536"/>
                </a:cubicBezTo>
                <a:cubicBezTo>
                  <a:pt x="5891" y="2699"/>
                  <a:pt x="5971" y="2940"/>
                  <a:pt x="6013" y="3219"/>
                </a:cubicBezTo>
                <a:cubicBezTo>
                  <a:pt x="5989" y="3226"/>
                  <a:pt x="5971" y="3239"/>
                  <a:pt x="5946" y="3245"/>
                </a:cubicBezTo>
                <a:cubicBezTo>
                  <a:pt x="5934" y="3063"/>
                  <a:pt x="5891" y="2901"/>
                  <a:pt x="5793" y="2790"/>
                </a:cubicBezTo>
                <a:cubicBezTo>
                  <a:pt x="5842" y="2940"/>
                  <a:pt x="5873" y="3096"/>
                  <a:pt x="5891" y="3265"/>
                </a:cubicBezTo>
                <a:cubicBezTo>
                  <a:pt x="5885" y="3271"/>
                  <a:pt x="5879" y="3271"/>
                  <a:pt x="5873" y="3271"/>
                </a:cubicBezTo>
                <a:cubicBezTo>
                  <a:pt x="5812" y="3284"/>
                  <a:pt x="5775" y="3239"/>
                  <a:pt x="5726" y="3343"/>
                </a:cubicBezTo>
                <a:cubicBezTo>
                  <a:pt x="5677" y="3447"/>
                  <a:pt x="5647" y="3616"/>
                  <a:pt x="5525" y="3694"/>
                </a:cubicBezTo>
                <a:cubicBezTo>
                  <a:pt x="5402" y="3772"/>
                  <a:pt x="5347" y="3766"/>
                  <a:pt x="5354" y="3883"/>
                </a:cubicBezTo>
                <a:cubicBezTo>
                  <a:pt x="5366" y="4000"/>
                  <a:pt x="5451" y="4221"/>
                  <a:pt x="5445" y="4279"/>
                </a:cubicBezTo>
                <a:cubicBezTo>
                  <a:pt x="5439" y="4338"/>
                  <a:pt x="5457" y="4488"/>
                  <a:pt x="5476" y="4514"/>
                </a:cubicBezTo>
                <a:cubicBezTo>
                  <a:pt x="5494" y="4540"/>
                  <a:pt x="5598" y="4735"/>
                  <a:pt x="5690" y="4813"/>
                </a:cubicBezTo>
                <a:cubicBezTo>
                  <a:pt x="5781" y="4891"/>
                  <a:pt x="5824" y="4865"/>
                  <a:pt x="5824" y="4988"/>
                </a:cubicBezTo>
                <a:cubicBezTo>
                  <a:pt x="5824" y="5112"/>
                  <a:pt x="5891" y="5398"/>
                  <a:pt x="5757" y="5398"/>
                </a:cubicBezTo>
                <a:cubicBezTo>
                  <a:pt x="5622" y="5398"/>
                  <a:pt x="5378" y="5236"/>
                  <a:pt x="5366" y="5177"/>
                </a:cubicBezTo>
                <a:cubicBezTo>
                  <a:pt x="5360" y="5119"/>
                  <a:pt x="5347" y="4670"/>
                  <a:pt x="5256" y="4611"/>
                </a:cubicBezTo>
                <a:cubicBezTo>
                  <a:pt x="5164" y="4553"/>
                  <a:pt x="5189" y="4566"/>
                  <a:pt x="5146" y="4520"/>
                </a:cubicBezTo>
                <a:cubicBezTo>
                  <a:pt x="5103" y="4481"/>
                  <a:pt x="4944" y="4214"/>
                  <a:pt x="4944" y="4169"/>
                </a:cubicBezTo>
                <a:cubicBezTo>
                  <a:pt x="4944" y="4123"/>
                  <a:pt x="5048" y="3551"/>
                  <a:pt x="4944" y="2914"/>
                </a:cubicBezTo>
                <a:cubicBezTo>
                  <a:pt x="4926" y="2829"/>
                  <a:pt x="4914" y="2751"/>
                  <a:pt x="4907" y="2679"/>
                </a:cubicBezTo>
                <a:cubicBezTo>
                  <a:pt x="4956" y="2712"/>
                  <a:pt x="5005" y="2744"/>
                  <a:pt x="5060" y="2770"/>
                </a:cubicBezTo>
                <a:cubicBezTo>
                  <a:pt x="5158" y="2770"/>
                  <a:pt x="5213" y="2640"/>
                  <a:pt x="5378" y="2686"/>
                </a:cubicBezTo>
                <a:cubicBezTo>
                  <a:pt x="5519" y="2725"/>
                  <a:pt x="5696" y="2946"/>
                  <a:pt x="5781" y="2783"/>
                </a:cubicBezTo>
                <a:cubicBezTo>
                  <a:pt x="5836" y="2679"/>
                  <a:pt x="5714" y="2608"/>
                  <a:pt x="5702" y="2517"/>
                </a:cubicBezTo>
                <a:cubicBezTo>
                  <a:pt x="5723" y="2500"/>
                  <a:pt x="5745" y="2493"/>
                  <a:pt x="5767" y="2491"/>
                </a:cubicBezTo>
                <a:close/>
                <a:moveTo>
                  <a:pt x="6282" y="2484"/>
                </a:moveTo>
                <a:cubicBezTo>
                  <a:pt x="6484" y="2647"/>
                  <a:pt x="6814" y="2673"/>
                  <a:pt x="7009" y="2530"/>
                </a:cubicBezTo>
                <a:cubicBezTo>
                  <a:pt x="7132" y="2588"/>
                  <a:pt x="7242" y="2718"/>
                  <a:pt x="7400" y="2679"/>
                </a:cubicBezTo>
                <a:cubicBezTo>
                  <a:pt x="7419" y="2796"/>
                  <a:pt x="7559" y="2829"/>
                  <a:pt x="7669" y="2888"/>
                </a:cubicBezTo>
                <a:cubicBezTo>
                  <a:pt x="7804" y="2738"/>
                  <a:pt x="8085" y="2920"/>
                  <a:pt x="8085" y="3057"/>
                </a:cubicBezTo>
                <a:cubicBezTo>
                  <a:pt x="8085" y="3362"/>
                  <a:pt x="7572" y="3863"/>
                  <a:pt x="7565" y="4084"/>
                </a:cubicBezTo>
                <a:cubicBezTo>
                  <a:pt x="7792" y="3844"/>
                  <a:pt x="7950" y="3382"/>
                  <a:pt x="8134" y="3128"/>
                </a:cubicBezTo>
                <a:cubicBezTo>
                  <a:pt x="8018" y="3649"/>
                  <a:pt x="7675" y="4052"/>
                  <a:pt x="7468" y="4423"/>
                </a:cubicBezTo>
                <a:cubicBezTo>
                  <a:pt x="7620" y="4227"/>
                  <a:pt x="7785" y="4058"/>
                  <a:pt x="7908" y="3811"/>
                </a:cubicBezTo>
                <a:cubicBezTo>
                  <a:pt x="8054" y="3707"/>
                  <a:pt x="8396" y="3200"/>
                  <a:pt x="8256" y="2933"/>
                </a:cubicBezTo>
                <a:cubicBezTo>
                  <a:pt x="8396" y="2861"/>
                  <a:pt x="8476" y="3031"/>
                  <a:pt x="8549" y="3089"/>
                </a:cubicBezTo>
                <a:cubicBezTo>
                  <a:pt x="8537" y="3349"/>
                  <a:pt x="8653" y="3525"/>
                  <a:pt x="8794" y="3681"/>
                </a:cubicBezTo>
                <a:cubicBezTo>
                  <a:pt x="8800" y="3688"/>
                  <a:pt x="8800" y="3688"/>
                  <a:pt x="8800" y="3688"/>
                </a:cubicBezTo>
                <a:cubicBezTo>
                  <a:pt x="8800" y="3688"/>
                  <a:pt x="8806" y="3694"/>
                  <a:pt x="8806" y="3694"/>
                </a:cubicBezTo>
                <a:cubicBezTo>
                  <a:pt x="8812" y="3701"/>
                  <a:pt x="8818" y="3707"/>
                  <a:pt x="8824" y="3714"/>
                </a:cubicBezTo>
                <a:cubicBezTo>
                  <a:pt x="8830" y="3720"/>
                  <a:pt x="8830" y="3720"/>
                  <a:pt x="8830" y="3727"/>
                </a:cubicBezTo>
                <a:lnTo>
                  <a:pt x="8836" y="3727"/>
                </a:lnTo>
                <a:cubicBezTo>
                  <a:pt x="8843" y="3733"/>
                  <a:pt x="8855" y="3746"/>
                  <a:pt x="8861" y="3753"/>
                </a:cubicBezTo>
                <a:lnTo>
                  <a:pt x="8861" y="3759"/>
                </a:lnTo>
                <a:cubicBezTo>
                  <a:pt x="8849" y="3766"/>
                  <a:pt x="8849" y="3759"/>
                  <a:pt x="8849" y="3772"/>
                </a:cubicBezTo>
                <a:lnTo>
                  <a:pt x="8840" y="3776"/>
                </a:lnTo>
                <a:lnTo>
                  <a:pt x="8849" y="3785"/>
                </a:lnTo>
                <a:cubicBezTo>
                  <a:pt x="8843" y="3785"/>
                  <a:pt x="8843" y="3785"/>
                  <a:pt x="8836" y="3785"/>
                </a:cubicBezTo>
                <a:lnTo>
                  <a:pt x="8830" y="3792"/>
                </a:lnTo>
                <a:cubicBezTo>
                  <a:pt x="8836" y="3798"/>
                  <a:pt x="8836" y="3792"/>
                  <a:pt x="8830" y="3798"/>
                </a:cubicBezTo>
                <a:lnTo>
                  <a:pt x="8818" y="3785"/>
                </a:lnTo>
                <a:lnTo>
                  <a:pt x="8824" y="3779"/>
                </a:lnTo>
                <a:lnTo>
                  <a:pt x="8836" y="3779"/>
                </a:lnTo>
                <a:lnTo>
                  <a:pt x="8836" y="3778"/>
                </a:lnTo>
                <a:lnTo>
                  <a:pt x="8830" y="3779"/>
                </a:lnTo>
                <a:lnTo>
                  <a:pt x="8824" y="3779"/>
                </a:lnTo>
                <a:cubicBezTo>
                  <a:pt x="8812" y="3779"/>
                  <a:pt x="8818" y="3785"/>
                  <a:pt x="8812" y="3779"/>
                </a:cubicBezTo>
                <a:cubicBezTo>
                  <a:pt x="8806" y="3785"/>
                  <a:pt x="8794" y="3785"/>
                  <a:pt x="8788" y="3792"/>
                </a:cubicBezTo>
                <a:lnTo>
                  <a:pt x="8788" y="3798"/>
                </a:lnTo>
                <a:lnTo>
                  <a:pt x="8781" y="3805"/>
                </a:lnTo>
                <a:lnTo>
                  <a:pt x="8781" y="3818"/>
                </a:lnTo>
                <a:lnTo>
                  <a:pt x="8794" y="3818"/>
                </a:lnTo>
                <a:cubicBezTo>
                  <a:pt x="8781" y="3831"/>
                  <a:pt x="8794" y="3818"/>
                  <a:pt x="8781" y="3824"/>
                </a:cubicBezTo>
                <a:lnTo>
                  <a:pt x="8781" y="3831"/>
                </a:lnTo>
                <a:lnTo>
                  <a:pt x="8769" y="3837"/>
                </a:lnTo>
                <a:cubicBezTo>
                  <a:pt x="8763" y="3831"/>
                  <a:pt x="8763" y="3837"/>
                  <a:pt x="8769" y="3831"/>
                </a:cubicBezTo>
                <a:cubicBezTo>
                  <a:pt x="8763" y="3831"/>
                  <a:pt x="8763" y="3837"/>
                  <a:pt x="8763" y="3831"/>
                </a:cubicBezTo>
                <a:cubicBezTo>
                  <a:pt x="8763" y="3824"/>
                  <a:pt x="8763" y="3831"/>
                  <a:pt x="8763" y="3824"/>
                </a:cubicBezTo>
                <a:lnTo>
                  <a:pt x="8763" y="3818"/>
                </a:lnTo>
                <a:lnTo>
                  <a:pt x="8751" y="3818"/>
                </a:lnTo>
                <a:lnTo>
                  <a:pt x="8757" y="3824"/>
                </a:lnTo>
                <a:cubicBezTo>
                  <a:pt x="8745" y="3831"/>
                  <a:pt x="8745" y="3824"/>
                  <a:pt x="8745" y="3837"/>
                </a:cubicBezTo>
                <a:lnTo>
                  <a:pt x="8733" y="3837"/>
                </a:lnTo>
                <a:cubicBezTo>
                  <a:pt x="8739" y="3824"/>
                  <a:pt x="8733" y="3824"/>
                  <a:pt x="8745" y="3824"/>
                </a:cubicBezTo>
                <a:cubicBezTo>
                  <a:pt x="8745" y="3818"/>
                  <a:pt x="8745" y="3818"/>
                  <a:pt x="8745" y="3818"/>
                </a:cubicBezTo>
                <a:cubicBezTo>
                  <a:pt x="8745" y="3818"/>
                  <a:pt x="8745" y="3818"/>
                  <a:pt x="8739" y="3818"/>
                </a:cubicBezTo>
                <a:lnTo>
                  <a:pt x="8733" y="3824"/>
                </a:lnTo>
                <a:lnTo>
                  <a:pt x="8733" y="3837"/>
                </a:lnTo>
                <a:lnTo>
                  <a:pt x="8743" y="3848"/>
                </a:lnTo>
                <a:lnTo>
                  <a:pt x="8739" y="3850"/>
                </a:lnTo>
                <a:lnTo>
                  <a:pt x="8726" y="3850"/>
                </a:lnTo>
                <a:cubicBezTo>
                  <a:pt x="8733" y="3844"/>
                  <a:pt x="8726" y="3844"/>
                  <a:pt x="8726" y="3844"/>
                </a:cubicBezTo>
                <a:cubicBezTo>
                  <a:pt x="8720" y="3844"/>
                  <a:pt x="8720" y="3844"/>
                  <a:pt x="8714" y="3844"/>
                </a:cubicBezTo>
                <a:lnTo>
                  <a:pt x="8708" y="3837"/>
                </a:lnTo>
                <a:lnTo>
                  <a:pt x="8708" y="3824"/>
                </a:lnTo>
                <a:cubicBezTo>
                  <a:pt x="8690" y="3824"/>
                  <a:pt x="8696" y="3831"/>
                  <a:pt x="8684" y="3837"/>
                </a:cubicBezTo>
                <a:cubicBezTo>
                  <a:pt x="8684" y="3831"/>
                  <a:pt x="8684" y="3831"/>
                  <a:pt x="8690" y="3824"/>
                </a:cubicBezTo>
                <a:cubicBezTo>
                  <a:pt x="8678" y="3818"/>
                  <a:pt x="8690" y="3824"/>
                  <a:pt x="8678" y="3824"/>
                </a:cubicBezTo>
                <a:cubicBezTo>
                  <a:pt x="8678" y="3811"/>
                  <a:pt x="8678" y="3818"/>
                  <a:pt x="8684" y="3811"/>
                </a:cubicBezTo>
                <a:cubicBezTo>
                  <a:pt x="8671" y="3805"/>
                  <a:pt x="8671" y="3792"/>
                  <a:pt x="8659" y="3792"/>
                </a:cubicBezTo>
                <a:lnTo>
                  <a:pt x="8653" y="3805"/>
                </a:lnTo>
                <a:lnTo>
                  <a:pt x="8671" y="3811"/>
                </a:lnTo>
                <a:cubicBezTo>
                  <a:pt x="8671" y="3811"/>
                  <a:pt x="8665" y="3818"/>
                  <a:pt x="8665" y="3818"/>
                </a:cubicBezTo>
                <a:cubicBezTo>
                  <a:pt x="8665" y="3824"/>
                  <a:pt x="8671" y="3824"/>
                  <a:pt x="8678" y="3824"/>
                </a:cubicBezTo>
                <a:lnTo>
                  <a:pt x="8671" y="3831"/>
                </a:lnTo>
                <a:lnTo>
                  <a:pt x="8665" y="3831"/>
                </a:lnTo>
                <a:lnTo>
                  <a:pt x="8659" y="3837"/>
                </a:lnTo>
                <a:cubicBezTo>
                  <a:pt x="8659" y="3844"/>
                  <a:pt x="8659" y="3837"/>
                  <a:pt x="8659" y="3844"/>
                </a:cubicBezTo>
                <a:lnTo>
                  <a:pt x="8661" y="3846"/>
                </a:lnTo>
                <a:lnTo>
                  <a:pt x="8662" y="3850"/>
                </a:lnTo>
                <a:lnTo>
                  <a:pt x="8653" y="3850"/>
                </a:lnTo>
                <a:lnTo>
                  <a:pt x="8647" y="3863"/>
                </a:lnTo>
                <a:lnTo>
                  <a:pt x="8641" y="3870"/>
                </a:lnTo>
                <a:lnTo>
                  <a:pt x="8635" y="3870"/>
                </a:lnTo>
                <a:lnTo>
                  <a:pt x="8635" y="3876"/>
                </a:lnTo>
                <a:lnTo>
                  <a:pt x="8623" y="3876"/>
                </a:lnTo>
                <a:cubicBezTo>
                  <a:pt x="8616" y="3863"/>
                  <a:pt x="8616" y="3870"/>
                  <a:pt x="8610" y="3863"/>
                </a:cubicBezTo>
                <a:lnTo>
                  <a:pt x="8623" y="3850"/>
                </a:lnTo>
                <a:cubicBezTo>
                  <a:pt x="8629" y="3850"/>
                  <a:pt x="8629" y="3850"/>
                  <a:pt x="8629" y="3844"/>
                </a:cubicBezTo>
                <a:lnTo>
                  <a:pt x="8623" y="3844"/>
                </a:lnTo>
                <a:lnTo>
                  <a:pt x="8623" y="3831"/>
                </a:lnTo>
                <a:cubicBezTo>
                  <a:pt x="8616" y="3831"/>
                  <a:pt x="8616" y="3831"/>
                  <a:pt x="8610" y="3837"/>
                </a:cubicBezTo>
                <a:cubicBezTo>
                  <a:pt x="8616" y="3850"/>
                  <a:pt x="8610" y="3831"/>
                  <a:pt x="8610" y="3844"/>
                </a:cubicBezTo>
                <a:lnTo>
                  <a:pt x="8623" y="3850"/>
                </a:lnTo>
                <a:lnTo>
                  <a:pt x="8604" y="3850"/>
                </a:lnTo>
                <a:lnTo>
                  <a:pt x="8598" y="3863"/>
                </a:lnTo>
                <a:lnTo>
                  <a:pt x="8598" y="3876"/>
                </a:lnTo>
                <a:lnTo>
                  <a:pt x="8604" y="3883"/>
                </a:lnTo>
                <a:lnTo>
                  <a:pt x="8610" y="3883"/>
                </a:lnTo>
                <a:lnTo>
                  <a:pt x="8623" y="3889"/>
                </a:lnTo>
                <a:cubicBezTo>
                  <a:pt x="8623" y="3902"/>
                  <a:pt x="8629" y="3889"/>
                  <a:pt x="8623" y="3902"/>
                </a:cubicBezTo>
                <a:lnTo>
                  <a:pt x="8629" y="3909"/>
                </a:lnTo>
                <a:lnTo>
                  <a:pt x="8635" y="3902"/>
                </a:lnTo>
                <a:lnTo>
                  <a:pt x="8641" y="3889"/>
                </a:lnTo>
                <a:cubicBezTo>
                  <a:pt x="8647" y="3889"/>
                  <a:pt x="8653" y="3889"/>
                  <a:pt x="8653" y="3896"/>
                </a:cubicBezTo>
                <a:cubicBezTo>
                  <a:pt x="8653" y="3902"/>
                  <a:pt x="8647" y="3909"/>
                  <a:pt x="8641" y="3909"/>
                </a:cubicBezTo>
                <a:lnTo>
                  <a:pt x="8641" y="3915"/>
                </a:lnTo>
                <a:lnTo>
                  <a:pt x="8629" y="3922"/>
                </a:lnTo>
                <a:lnTo>
                  <a:pt x="8629" y="3928"/>
                </a:lnTo>
                <a:lnTo>
                  <a:pt x="8623" y="3935"/>
                </a:lnTo>
                <a:cubicBezTo>
                  <a:pt x="8629" y="3935"/>
                  <a:pt x="8632" y="3933"/>
                  <a:pt x="8634" y="3933"/>
                </a:cubicBezTo>
                <a:lnTo>
                  <a:pt x="8636" y="3935"/>
                </a:lnTo>
                <a:lnTo>
                  <a:pt x="8626" y="3936"/>
                </a:lnTo>
                <a:lnTo>
                  <a:pt x="8620" y="3939"/>
                </a:lnTo>
                <a:lnTo>
                  <a:pt x="8610" y="3928"/>
                </a:lnTo>
                <a:cubicBezTo>
                  <a:pt x="8610" y="3922"/>
                  <a:pt x="8610" y="3922"/>
                  <a:pt x="8616" y="3922"/>
                </a:cubicBezTo>
                <a:lnTo>
                  <a:pt x="8623" y="3915"/>
                </a:lnTo>
                <a:lnTo>
                  <a:pt x="8610" y="3915"/>
                </a:lnTo>
                <a:lnTo>
                  <a:pt x="8598" y="3922"/>
                </a:lnTo>
                <a:cubicBezTo>
                  <a:pt x="8592" y="3915"/>
                  <a:pt x="8592" y="3915"/>
                  <a:pt x="8586" y="3915"/>
                </a:cubicBezTo>
                <a:lnTo>
                  <a:pt x="8580" y="3909"/>
                </a:lnTo>
                <a:cubicBezTo>
                  <a:pt x="8574" y="3909"/>
                  <a:pt x="8580" y="3909"/>
                  <a:pt x="8574" y="3909"/>
                </a:cubicBezTo>
                <a:lnTo>
                  <a:pt x="8568" y="3915"/>
                </a:lnTo>
                <a:cubicBezTo>
                  <a:pt x="8568" y="3909"/>
                  <a:pt x="8568" y="3909"/>
                  <a:pt x="8574" y="3902"/>
                </a:cubicBezTo>
                <a:lnTo>
                  <a:pt x="8568" y="3902"/>
                </a:lnTo>
                <a:lnTo>
                  <a:pt x="8555" y="3915"/>
                </a:lnTo>
                <a:lnTo>
                  <a:pt x="8560" y="3925"/>
                </a:lnTo>
                <a:cubicBezTo>
                  <a:pt x="8558" y="3923"/>
                  <a:pt x="8558" y="3922"/>
                  <a:pt x="8555" y="3922"/>
                </a:cubicBezTo>
                <a:lnTo>
                  <a:pt x="8549" y="3922"/>
                </a:lnTo>
                <a:lnTo>
                  <a:pt x="8543" y="3935"/>
                </a:lnTo>
                <a:lnTo>
                  <a:pt x="8543" y="3961"/>
                </a:lnTo>
                <a:lnTo>
                  <a:pt x="8537" y="3967"/>
                </a:lnTo>
                <a:lnTo>
                  <a:pt x="8537" y="3967"/>
                </a:lnTo>
                <a:lnTo>
                  <a:pt x="8531" y="3974"/>
                </a:lnTo>
                <a:lnTo>
                  <a:pt x="8525" y="3987"/>
                </a:lnTo>
                <a:lnTo>
                  <a:pt x="8525" y="3993"/>
                </a:lnTo>
                <a:cubicBezTo>
                  <a:pt x="8537" y="3993"/>
                  <a:pt x="8531" y="3993"/>
                  <a:pt x="8537" y="3987"/>
                </a:cubicBezTo>
                <a:cubicBezTo>
                  <a:pt x="8543" y="3987"/>
                  <a:pt x="8549" y="3987"/>
                  <a:pt x="8549" y="3980"/>
                </a:cubicBezTo>
                <a:lnTo>
                  <a:pt x="8537" y="3967"/>
                </a:lnTo>
                <a:lnTo>
                  <a:pt x="8543" y="3961"/>
                </a:lnTo>
                <a:lnTo>
                  <a:pt x="8549" y="3961"/>
                </a:lnTo>
                <a:lnTo>
                  <a:pt x="8549" y="3928"/>
                </a:lnTo>
                <a:lnTo>
                  <a:pt x="8561" y="3928"/>
                </a:lnTo>
                <a:lnTo>
                  <a:pt x="8560" y="3925"/>
                </a:lnTo>
                <a:lnTo>
                  <a:pt x="8574" y="3928"/>
                </a:lnTo>
                <a:lnTo>
                  <a:pt x="8568" y="3935"/>
                </a:lnTo>
                <a:cubicBezTo>
                  <a:pt x="8574" y="3948"/>
                  <a:pt x="8568" y="3935"/>
                  <a:pt x="8574" y="3948"/>
                </a:cubicBezTo>
                <a:lnTo>
                  <a:pt x="8586" y="3935"/>
                </a:lnTo>
                <a:lnTo>
                  <a:pt x="8592" y="3935"/>
                </a:lnTo>
                <a:lnTo>
                  <a:pt x="8592" y="3935"/>
                </a:lnTo>
                <a:lnTo>
                  <a:pt x="8604" y="3941"/>
                </a:lnTo>
                <a:lnTo>
                  <a:pt x="8598" y="3948"/>
                </a:lnTo>
                <a:lnTo>
                  <a:pt x="8604" y="3954"/>
                </a:lnTo>
                <a:lnTo>
                  <a:pt x="8604" y="3948"/>
                </a:lnTo>
                <a:lnTo>
                  <a:pt x="8616" y="3948"/>
                </a:lnTo>
                <a:lnTo>
                  <a:pt x="8616" y="3961"/>
                </a:lnTo>
                <a:lnTo>
                  <a:pt x="8610" y="3967"/>
                </a:lnTo>
                <a:cubicBezTo>
                  <a:pt x="8616" y="3967"/>
                  <a:pt x="8616" y="3967"/>
                  <a:pt x="8623" y="3967"/>
                </a:cubicBezTo>
                <a:lnTo>
                  <a:pt x="8635" y="3967"/>
                </a:lnTo>
                <a:cubicBezTo>
                  <a:pt x="8641" y="3954"/>
                  <a:pt x="8635" y="3961"/>
                  <a:pt x="8647" y="3954"/>
                </a:cubicBezTo>
                <a:cubicBezTo>
                  <a:pt x="8641" y="3948"/>
                  <a:pt x="8641" y="3954"/>
                  <a:pt x="8647" y="3948"/>
                </a:cubicBezTo>
                <a:lnTo>
                  <a:pt x="8635" y="3948"/>
                </a:lnTo>
                <a:lnTo>
                  <a:pt x="8641" y="3954"/>
                </a:lnTo>
                <a:cubicBezTo>
                  <a:pt x="8623" y="3954"/>
                  <a:pt x="8635" y="3954"/>
                  <a:pt x="8623" y="3948"/>
                </a:cubicBezTo>
                <a:lnTo>
                  <a:pt x="8629" y="3941"/>
                </a:lnTo>
                <a:lnTo>
                  <a:pt x="8641" y="3941"/>
                </a:lnTo>
                <a:lnTo>
                  <a:pt x="8636" y="3935"/>
                </a:lnTo>
                <a:lnTo>
                  <a:pt x="8641" y="3935"/>
                </a:lnTo>
                <a:lnTo>
                  <a:pt x="8653" y="3935"/>
                </a:lnTo>
                <a:lnTo>
                  <a:pt x="8653" y="3941"/>
                </a:lnTo>
                <a:cubicBezTo>
                  <a:pt x="8665" y="3941"/>
                  <a:pt x="8659" y="3941"/>
                  <a:pt x="8671" y="3935"/>
                </a:cubicBezTo>
                <a:lnTo>
                  <a:pt x="8671" y="3915"/>
                </a:lnTo>
                <a:lnTo>
                  <a:pt x="8665" y="3922"/>
                </a:lnTo>
                <a:lnTo>
                  <a:pt x="8647" y="3922"/>
                </a:lnTo>
                <a:lnTo>
                  <a:pt x="8659" y="3909"/>
                </a:lnTo>
                <a:lnTo>
                  <a:pt x="8671" y="3902"/>
                </a:lnTo>
                <a:lnTo>
                  <a:pt x="8678" y="3909"/>
                </a:lnTo>
                <a:lnTo>
                  <a:pt x="8678" y="3922"/>
                </a:lnTo>
                <a:cubicBezTo>
                  <a:pt x="8690" y="3922"/>
                  <a:pt x="8690" y="3922"/>
                  <a:pt x="8690" y="3915"/>
                </a:cubicBezTo>
                <a:cubicBezTo>
                  <a:pt x="8696" y="3915"/>
                  <a:pt x="8690" y="3915"/>
                  <a:pt x="8696" y="3915"/>
                </a:cubicBezTo>
                <a:lnTo>
                  <a:pt x="8702" y="3915"/>
                </a:lnTo>
                <a:lnTo>
                  <a:pt x="8708" y="3909"/>
                </a:lnTo>
                <a:cubicBezTo>
                  <a:pt x="8708" y="3902"/>
                  <a:pt x="8708" y="3909"/>
                  <a:pt x="8708" y="3902"/>
                </a:cubicBezTo>
                <a:lnTo>
                  <a:pt x="8702" y="3896"/>
                </a:lnTo>
                <a:lnTo>
                  <a:pt x="8690" y="3889"/>
                </a:lnTo>
                <a:lnTo>
                  <a:pt x="8682" y="3894"/>
                </a:lnTo>
                <a:lnTo>
                  <a:pt x="8678" y="3889"/>
                </a:lnTo>
                <a:lnTo>
                  <a:pt x="8678" y="3883"/>
                </a:lnTo>
                <a:lnTo>
                  <a:pt x="8696" y="3883"/>
                </a:lnTo>
                <a:cubicBezTo>
                  <a:pt x="8690" y="3876"/>
                  <a:pt x="8690" y="3883"/>
                  <a:pt x="8696" y="3876"/>
                </a:cubicBezTo>
                <a:cubicBezTo>
                  <a:pt x="8684" y="3876"/>
                  <a:pt x="8684" y="3876"/>
                  <a:pt x="8678" y="3883"/>
                </a:cubicBezTo>
                <a:lnTo>
                  <a:pt x="8665" y="3883"/>
                </a:lnTo>
                <a:lnTo>
                  <a:pt x="8665" y="3876"/>
                </a:lnTo>
                <a:cubicBezTo>
                  <a:pt x="8653" y="3876"/>
                  <a:pt x="8659" y="3870"/>
                  <a:pt x="8653" y="3883"/>
                </a:cubicBezTo>
                <a:lnTo>
                  <a:pt x="8665" y="3883"/>
                </a:lnTo>
                <a:cubicBezTo>
                  <a:pt x="8665" y="3902"/>
                  <a:pt x="8659" y="3889"/>
                  <a:pt x="8647" y="3889"/>
                </a:cubicBezTo>
                <a:lnTo>
                  <a:pt x="8647" y="3870"/>
                </a:lnTo>
                <a:lnTo>
                  <a:pt x="8665" y="3850"/>
                </a:lnTo>
                <a:lnTo>
                  <a:pt x="8665" y="3857"/>
                </a:lnTo>
                <a:lnTo>
                  <a:pt x="8659" y="3861"/>
                </a:lnTo>
                <a:cubicBezTo>
                  <a:pt x="8658" y="3862"/>
                  <a:pt x="8656" y="3863"/>
                  <a:pt x="8653" y="3870"/>
                </a:cubicBezTo>
                <a:lnTo>
                  <a:pt x="8665" y="3857"/>
                </a:lnTo>
                <a:lnTo>
                  <a:pt x="8671" y="3850"/>
                </a:lnTo>
                <a:cubicBezTo>
                  <a:pt x="8684" y="3850"/>
                  <a:pt x="8678" y="3850"/>
                  <a:pt x="8684" y="3837"/>
                </a:cubicBezTo>
                <a:lnTo>
                  <a:pt x="8690" y="3837"/>
                </a:lnTo>
                <a:lnTo>
                  <a:pt x="8696" y="3850"/>
                </a:lnTo>
                <a:lnTo>
                  <a:pt x="8702" y="3844"/>
                </a:lnTo>
                <a:cubicBezTo>
                  <a:pt x="8708" y="3850"/>
                  <a:pt x="8708" y="3850"/>
                  <a:pt x="8708" y="3857"/>
                </a:cubicBezTo>
                <a:cubicBezTo>
                  <a:pt x="8720" y="3857"/>
                  <a:pt x="8714" y="3857"/>
                  <a:pt x="8720" y="3850"/>
                </a:cubicBezTo>
                <a:lnTo>
                  <a:pt x="8733" y="3857"/>
                </a:lnTo>
                <a:lnTo>
                  <a:pt x="8739" y="3850"/>
                </a:lnTo>
                <a:lnTo>
                  <a:pt x="8745" y="3850"/>
                </a:lnTo>
                <a:lnTo>
                  <a:pt x="8743" y="3848"/>
                </a:lnTo>
                <a:lnTo>
                  <a:pt x="8745" y="3848"/>
                </a:lnTo>
                <a:cubicBezTo>
                  <a:pt x="8745" y="3847"/>
                  <a:pt x="8745" y="3847"/>
                  <a:pt x="8751" y="3850"/>
                </a:cubicBezTo>
                <a:cubicBezTo>
                  <a:pt x="8757" y="3844"/>
                  <a:pt x="8757" y="3844"/>
                  <a:pt x="8763" y="3844"/>
                </a:cubicBezTo>
                <a:lnTo>
                  <a:pt x="8775" y="3844"/>
                </a:lnTo>
                <a:cubicBezTo>
                  <a:pt x="8788" y="3844"/>
                  <a:pt x="8788" y="3837"/>
                  <a:pt x="8788" y="3831"/>
                </a:cubicBezTo>
                <a:lnTo>
                  <a:pt x="8800" y="3831"/>
                </a:lnTo>
                <a:cubicBezTo>
                  <a:pt x="8800" y="3837"/>
                  <a:pt x="8800" y="3831"/>
                  <a:pt x="8800" y="3837"/>
                </a:cubicBezTo>
                <a:lnTo>
                  <a:pt x="8794" y="3844"/>
                </a:lnTo>
                <a:lnTo>
                  <a:pt x="8794" y="3850"/>
                </a:lnTo>
                <a:lnTo>
                  <a:pt x="8788" y="3857"/>
                </a:lnTo>
                <a:lnTo>
                  <a:pt x="8781" y="3850"/>
                </a:lnTo>
                <a:lnTo>
                  <a:pt x="8775" y="3857"/>
                </a:lnTo>
                <a:lnTo>
                  <a:pt x="8769" y="3850"/>
                </a:lnTo>
                <a:cubicBezTo>
                  <a:pt x="8763" y="3850"/>
                  <a:pt x="8757" y="3850"/>
                  <a:pt x="8757" y="3863"/>
                </a:cubicBezTo>
                <a:cubicBezTo>
                  <a:pt x="8769" y="3863"/>
                  <a:pt x="8757" y="3870"/>
                  <a:pt x="8769" y="3863"/>
                </a:cubicBezTo>
                <a:cubicBezTo>
                  <a:pt x="8775" y="3863"/>
                  <a:pt x="8775" y="3870"/>
                  <a:pt x="8781" y="3870"/>
                </a:cubicBezTo>
                <a:cubicBezTo>
                  <a:pt x="8788" y="3870"/>
                  <a:pt x="8788" y="3870"/>
                  <a:pt x="8794" y="3863"/>
                </a:cubicBezTo>
                <a:lnTo>
                  <a:pt x="8794" y="3857"/>
                </a:lnTo>
                <a:lnTo>
                  <a:pt x="8800" y="3850"/>
                </a:lnTo>
                <a:lnTo>
                  <a:pt x="8794" y="3844"/>
                </a:lnTo>
                <a:lnTo>
                  <a:pt x="8800" y="3844"/>
                </a:lnTo>
                <a:lnTo>
                  <a:pt x="8800" y="3843"/>
                </a:lnTo>
                <a:lnTo>
                  <a:pt x="8800" y="3837"/>
                </a:lnTo>
                <a:lnTo>
                  <a:pt x="8804" y="3839"/>
                </a:lnTo>
                <a:lnTo>
                  <a:pt x="8812" y="3831"/>
                </a:lnTo>
                <a:lnTo>
                  <a:pt x="8818" y="3831"/>
                </a:lnTo>
                <a:lnTo>
                  <a:pt x="8818" y="3840"/>
                </a:lnTo>
                <a:cubicBezTo>
                  <a:pt x="8820" y="3839"/>
                  <a:pt x="8821" y="3837"/>
                  <a:pt x="8824" y="3831"/>
                </a:cubicBezTo>
                <a:lnTo>
                  <a:pt x="8836" y="3831"/>
                </a:lnTo>
                <a:lnTo>
                  <a:pt x="8836" y="3831"/>
                </a:lnTo>
                <a:lnTo>
                  <a:pt x="8830" y="3824"/>
                </a:lnTo>
                <a:lnTo>
                  <a:pt x="8838" y="3820"/>
                </a:lnTo>
                <a:lnTo>
                  <a:pt x="8836" y="3818"/>
                </a:lnTo>
                <a:lnTo>
                  <a:pt x="8843" y="3811"/>
                </a:lnTo>
                <a:lnTo>
                  <a:pt x="8847" y="3816"/>
                </a:lnTo>
                <a:lnTo>
                  <a:pt x="8849" y="3815"/>
                </a:lnTo>
                <a:cubicBezTo>
                  <a:pt x="8849" y="3814"/>
                  <a:pt x="8849" y="3814"/>
                  <a:pt x="8855" y="3818"/>
                </a:cubicBezTo>
                <a:lnTo>
                  <a:pt x="8861" y="3811"/>
                </a:lnTo>
                <a:lnTo>
                  <a:pt x="8867" y="3811"/>
                </a:lnTo>
                <a:lnTo>
                  <a:pt x="8861" y="3798"/>
                </a:lnTo>
                <a:lnTo>
                  <a:pt x="8873" y="3785"/>
                </a:lnTo>
                <a:cubicBezTo>
                  <a:pt x="8867" y="3779"/>
                  <a:pt x="8867" y="3785"/>
                  <a:pt x="8873" y="3779"/>
                </a:cubicBezTo>
                <a:lnTo>
                  <a:pt x="8867" y="3772"/>
                </a:lnTo>
                <a:cubicBezTo>
                  <a:pt x="8873" y="3766"/>
                  <a:pt x="8873" y="3772"/>
                  <a:pt x="8867" y="3766"/>
                </a:cubicBezTo>
                <a:cubicBezTo>
                  <a:pt x="8873" y="3766"/>
                  <a:pt x="8879" y="3759"/>
                  <a:pt x="8885" y="3759"/>
                </a:cubicBezTo>
                <a:cubicBezTo>
                  <a:pt x="8898" y="3772"/>
                  <a:pt x="8904" y="3779"/>
                  <a:pt x="8916" y="3792"/>
                </a:cubicBezTo>
                <a:cubicBezTo>
                  <a:pt x="8922" y="3798"/>
                  <a:pt x="8934" y="3811"/>
                  <a:pt x="8940" y="3818"/>
                </a:cubicBezTo>
                <a:cubicBezTo>
                  <a:pt x="8940" y="3818"/>
                  <a:pt x="8940" y="3824"/>
                  <a:pt x="8940" y="3824"/>
                </a:cubicBezTo>
                <a:cubicBezTo>
                  <a:pt x="8946" y="3824"/>
                  <a:pt x="8946" y="3824"/>
                  <a:pt x="8946" y="3824"/>
                </a:cubicBezTo>
                <a:cubicBezTo>
                  <a:pt x="8959" y="3837"/>
                  <a:pt x="8977" y="3857"/>
                  <a:pt x="8989" y="3870"/>
                </a:cubicBezTo>
                <a:cubicBezTo>
                  <a:pt x="8953" y="4000"/>
                  <a:pt x="8861" y="4078"/>
                  <a:pt x="8769" y="4136"/>
                </a:cubicBezTo>
                <a:cubicBezTo>
                  <a:pt x="8763" y="4143"/>
                  <a:pt x="8751" y="4149"/>
                  <a:pt x="8739" y="4156"/>
                </a:cubicBezTo>
                <a:lnTo>
                  <a:pt x="8745" y="4149"/>
                </a:lnTo>
                <a:lnTo>
                  <a:pt x="8745" y="4143"/>
                </a:lnTo>
                <a:cubicBezTo>
                  <a:pt x="8733" y="4143"/>
                  <a:pt x="8739" y="4143"/>
                  <a:pt x="8739" y="4149"/>
                </a:cubicBezTo>
                <a:lnTo>
                  <a:pt x="8726" y="4156"/>
                </a:lnTo>
                <a:lnTo>
                  <a:pt x="8720" y="4156"/>
                </a:lnTo>
                <a:lnTo>
                  <a:pt x="8714" y="4162"/>
                </a:lnTo>
                <a:lnTo>
                  <a:pt x="8720" y="4169"/>
                </a:lnTo>
                <a:lnTo>
                  <a:pt x="8708" y="4169"/>
                </a:lnTo>
                <a:lnTo>
                  <a:pt x="8714" y="4175"/>
                </a:lnTo>
                <a:cubicBezTo>
                  <a:pt x="8684" y="4195"/>
                  <a:pt x="8659" y="4208"/>
                  <a:pt x="8641" y="4221"/>
                </a:cubicBezTo>
                <a:cubicBezTo>
                  <a:pt x="8641" y="4214"/>
                  <a:pt x="8635" y="4201"/>
                  <a:pt x="8623" y="4195"/>
                </a:cubicBezTo>
                <a:cubicBezTo>
                  <a:pt x="8506" y="4247"/>
                  <a:pt x="8390" y="4319"/>
                  <a:pt x="8286" y="4416"/>
                </a:cubicBezTo>
                <a:lnTo>
                  <a:pt x="8280" y="4423"/>
                </a:lnTo>
                <a:lnTo>
                  <a:pt x="8128" y="4585"/>
                </a:lnTo>
                <a:lnTo>
                  <a:pt x="8128" y="4579"/>
                </a:lnTo>
                <a:cubicBezTo>
                  <a:pt x="8129" y="4579"/>
                  <a:pt x="8131" y="4579"/>
                  <a:pt x="8134" y="4572"/>
                </a:cubicBezTo>
                <a:lnTo>
                  <a:pt x="8128" y="4572"/>
                </a:lnTo>
                <a:lnTo>
                  <a:pt x="8122" y="4585"/>
                </a:lnTo>
                <a:lnTo>
                  <a:pt x="8125" y="4588"/>
                </a:lnTo>
                <a:lnTo>
                  <a:pt x="8115" y="4598"/>
                </a:lnTo>
                <a:lnTo>
                  <a:pt x="8115" y="4605"/>
                </a:lnTo>
                <a:cubicBezTo>
                  <a:pt x="8109" y="4611"/>
                  <a:pt x="8109" y="4611"/>
                  <a:pt x="8103" y="4618"/>
                </a:cubicBezTo>
                <a:cubicBezTo>
                  <a:pt x="8085" y="4624"/>
                  <a:pt x="8091" y="4618"/>
                  <a:pt x="8085" y="4631"/>
                </a:cubicBezTo>
                <a:cubicBezTo>
                  <a:pt x="8091" y="4631"/>
                  <a:pt x="8097" y="4631"/>
                  <a:pt x="8097" y="4631"/>
                </a:cubicBezTo>
                <a:lnTo>
                  <a:pt x="7963" y="4832"/>
                </a:lnTo>
                <a:lnTo>
                  <a:pt x="7957" y="4819"/>
                </a:lnTo>
                <a:lnTo>
                  <a:pt x="7944" y="4819"/>
                </a:lnTo>
                <a:cubicBezTo>
                  <a:pt x="7944" y="4832"/>
                  <a:pt x="7944" y="4819"/>
                  <a:pt x="7950" y="4832"/>
                </a:cubicBezTo>
                <a:lnTo>
                  <a:pt x="7962" y="4832"/>
                </a:lnTo>
                <a:lnTo>
                  <a:pt x="7937" y="4870"/>
                </a:lnTo>
                <a:cubicBezTo>
                  <a:pt x="7889" y="4954"/>
                  <a:pt x="7847" y="5044"/>
                  <a:pt x="7810" y="5138"/>
                </a:cubicBezTo>
                <a:cubicBezTo>
                  <a:pt x="7804" y="5138"/>
                  <a:pt x="7804" y="5138"/>
                  <a:pt x="7804" y="5138"/>
                </a:cubicBezTo>
                <a:lnTo>
                  <a:pt x="7792" y="5138"/>
                </a:lnTo>
                <a:cubicBezTo>
                  <a:pt x="7798" y="5145"/>
                  <a:pt x="7792" y="5138"/>
                  <a:pt x="7798" y="5145"/>
                </a:cubicBezTo>
                <a:cubicBezTo>
                  <a:pt x="7804" y="5145"/>
                  <a:pt x="7804" y="5145"/>
                  <a:pt x="7804" y="5145"/>
                </a:cubicBezTo>
                <a:cubicBezTo>
                  <a:pt x="7700" y="5398"/>
                  <a:pt x="7645" y="5684"/>
                  <a:pt x="7639" y="5990"/>
                </a:cubicBezTo>
                <a:cubicBezTo>
                  <a:pt x="7633" y="6354"/>
                  <a:pt x="7700" y="6686"/>
                  <a:pt x="7804" y="6992"/>
                </a:cubicBezTo>
                <a:lnTo>
                  <a:pt x="7798" y="6992"/>
                </a:lnTo>
                <a:lnTo>
                  <a:pt x="7810" y="7011"/>
                </a:lnTo>
                <a:lnTo>
                  <a:pt x="7792" y="7011"/>
                </a:lnTo>
                <a:cubicBezTo>
                  <a:pt x="7798" y="7037"/>
                  <a:pt x="7810" y="7024"/>
                  <a:pt x="7779" y="7031"/>
                </a:cubicBezTo>
                <a:lnTo>
                  <a:pt x="7779" y="7005"/>
                </a:lnTo>
                <a:lnTo>
                  <a:pt x="7730" y="7011"/>
                </a:lnTo>
                <a:lnTo>
                  <a:pt x="7743" y="6979"/>
                </a:lnTo>
                <a:lnTo>
                  <a:pt x="7724" y="6979"/>
                </a:lnTo>
                <a:cubicBezTo>
                  <a:pt x="7730" y="6953"/>
                  <a:pt x="7737" y="6972"/>
                  <a:pt x="7712" y="6953"/>
                </a:cubicBezTo>
                <a:lnTo>
                  <a:pt x="7706" y="7037"/>
                </a:lnTo>
                <a:cubicBezTo>
                  <a:pt x="7730" y="7031"/>
                  <a:pt x="7700" y="7031"/>
                  <a:pt x="7737" y="7031"/>
                </a:cubicBezTo>
                <a:lnTo>
                  <a:pt x="7767" y="7031"/>
                </a:lnTo>
                <a:lnTo>
                  <a:pt x="7755" y="7050"/>
                </a:lnTo>
                <a:cubicBezTo>
                  <a:pt x="7773" y="7063"/>
                  <a:pt x="7767" y="7050"/>
                  <a:pt x="7773" y="7076"/>
                </a:cubicBezTo>
                <a:lnTo>
                  <a:pt x="7755" y="7076"/>
                </a:lnTo>
                <a:lnTo>
                  <a:pt x="7755" y="7057"/>
                </a:lnTo>
                <a:lnTo>
                  <a:pt x="7724" y="7063"/>
                </a:lnTo>
                <a:cubicBezTo>
                  <a:pt x="7712" y="7057"/>
                  <a:pt x="7743" y="7057"/>
                  <a:pt x="7706" y="7057"/>
                </a:cubicBezTo>
                <a:lnTo>
                  <a:pt x="7694" y="7057"/>
                </a:lnTo>
                <a:cubicBezTo>
                  <a:pt x="7688" y="7057"/>
                  <a:pt x="7688" y="7057"/>
                  <a:pt x="7688" y="7057"/>
                </a:cubicBezTo>
                <a:cubicBezTo>
                  <a:pt x="7517" y="6673"/>
                  <a:pt x="7425" y="6231"/>
                  <a:pt x="7455" y="5743"/>
                </a:cubicBezTo>
                <a:lnTo>
                  <a:pt x="7470" y="5738"/>
                </a:lnTo>
                <a:lnTo>
                  <a:pt x="7474" y="5743"/>
                </a:lnTo>
                <a:lnTo>
                  <a:pt x="7479" y="5744"/>
                </a:lnTo>
                <a:lnTo>
                  <a:pt x="7498" y="5769"/>
                </a:lnTo>
                <a:lnTo>
                  <a:pt x="7510" y="5750"/>
                </a:lnTo>
                <a:lnTo>
                  <a:pt x="7479" y="5744"/>
                </a:lnTo>
                <a:lnTo>
                  <a:pt x="7474" y="5736"/>
                </a:lnTo>
                <a:lnTo>
                  <a:pt x="7470" y="5738"/>
                </a:lnTo>
                <a:lnTo>
                  <a:pt x="7462" y="5723"/>
                </a:lnTo>
                <a:lnTo>
                  <a:pt x="7492" y="5723"/>
                </a:lnTo>
                <a:lnTo>
                  <a:pt x="7480" y="5704"/>
                </a:lnTo>
                <a:lnTo>
                  <a:pt x="7492" y="5678"/>
                </a:lnTo>
                <a:lnTo>
                  <a:pt x="7462" y="5697"/>
                </a:lnTo>
                <a:lnTo>
                  <a:pt x="7474" y="5717"/>
                </a:lnTo>
                <a:lnTo>
                  <a:pt x="7455" y="5723"/>
                </a:lnTo>
                <a:cubicBezTo>
                  <a:pt x="7455" y="5697"/>
                  <a:pt x="7462" y="5671"/>
                  <a:pt x="7462" y="5645"/>
                </a:cubicBezTo>
                <a:lnTo>
                  <a:pt x="7468" y="5632"/>
                </a:lnTo>
                <a:lnTo>
                  <a:pt x="7468" y="5626"/>
                </a:lnTo>
                <a:cubicBezTo>
                  <a:pt x="7468" y="5619"/>
                  <a:pt x="7468" y="5613"/>
                  <a:pt x="7468" y="5606"/>
                </a:cubicBezTo>
                <a:lnTo>
                  <a:pt x="7474" y="5600"/>
                </a:lnTo>
                <a:lnTo>
                  <a:pt x="7492" y="5600"/>
                </a:lnTo>
                <a:lnTo>
                  <a:pt x="7492" y="5619"/>
                </a:lnTo>
                <a:lnTo>
                  <a:pt x="7480" y="5639"/>
                </a:lnTo>
                <a:lnTo>
                  <a:pt x="7492" y="5645"/>
                </a:lnTo>
                <a:cubicBezTo>
                  <a:pt x="7498" y="5639"/>
                  <a:pt x="7510" y="5626"/>
                  <a:pt x="7517" y="5626"/>
                </a:cubicBezTo>
                <a:cubicBezTo>
                  <a:pt x="7547" y="5626"/>
                  <a:pt x="7541" y="5639"/>
                  <a:pt x="7572" y="5652"/>
                </a:cubicBezTo>
                <a:cubicBezTo>
                  <a:pt x="7578" y="5691"/>
                  <a:pt x="7572" y="5671"/>
                  <a:pt x="7584" y="5691"/>
                </a:cubicBezTo>
                <a:lnTo>
                  <a:pt x="7572" y="5710"/>
                </a:lnTo>
                <a:lnTo>
                  <a:pt x="7602" y="5710"/>
                </a:lnTo>
                <a:lnTo>
                  <a:pt x="7620" y="5730"/>
                </a:lnTo>
                <a:cubicBezTo>
                  <a:pt x="7614" y="5756"/>
                  <a:pt x="7608" y="5736"/>
                  <a:pt x="7633" y="5756"/>
                </a:cubicBezTo>
                <a:cubicBezTo>
                  <a:pt x="7645" y="5736"/>
                  <a:pt x="7645" y="5763"/>
                  <a:pt x="7645" y="5730"/>
                </a:cubicBezTo>
                <a:lnTo>
                  <a:pt x="7645" y="5704"/>
                </a:lnTo>
                <a:lnTo>
                  <a:pt x="7627" y="5717"/>
                </a:lnTo>
                <a:lnTo>
                  <a:pt x="7627" y="5710"/>
                </a:lnTo>
                <a:lnTo>
                  <a:pt x="7614" y="5678"/>
                </a:lnTo>
                <a:lnTo>
                  <a:pt x="7633" y="5678"/>
                </a:lnTo>
                <a:lnTo>
                  <a:pt x="7633" y="5658"/>
                </a:lnTo>
                <a:lnTo>
                  <a:pt x="7602" y="5658"/>
                </a:lnTo>
                <a:lnTo>
                  <a:pt x="7578" y="5626"/>
                </a:lnTo>
                <a:lnTo>
                  <a:pt x="7596" y="5600"/>
                </a:lnTo>
                <a:lnTo>
                  <a:pt x="7608" y="5600"/>
                </a:lnTo>
                <a:lnTo>
                  <a:pt x="7608" y="5580"/>
                </a:lnTo>
                <a:lnTo>
                  <a:pt x="7592" y="5598"/>
                </a:lnTo>
                <a:lnTo>
                  <a:pt x="7584" y="5593"/>
                </a:lnTo>
                <a:lnTo>
                  <a:pt x="7565" y="5606"/>
                </a:lnTo>
                <a:lnTo>
                  <a:pt x="7541" y="5600"/>
                </a:lnTo>
                <a:lnTo>
                  <a:pt x="7523" y="5613"/>
                </a:lnTo>
                <a:lnTo>
                  <a:pt x="7523" y="5593"/>
                </a:lnTo>
                <a:lnTo>
                  <a:pt x="7541" y="5593"/>
                </a:lnTo>
                <a:cubicBezTo>
                  <a:pt x="7541" y="5548"/>
                  <a:pt x="7553" y="5574"/>
                  <a:pt x="7523" y="5554"/>
                </a:cubicBezTo>
                <a:cubicBezTo>
                  <a:pt x="7535" y="5535"/>
                  <a:pt x="7535" y="5554"/>
                  <a:pt x="7523" y="5528"/>
                </a:cubicBezTo>
                <a:lnTo>
                  <a:pt x="7510" y="5535"/>
                </a:lnTo>
                <a:cubicBezTo>
                  <a:pt x="7517" y="5522"/>
                  <a:pt x="7517" y="5515"/>
                  <a:pt x="7517" y="5502"/>
                </a:cubicBezTo>
                <a:lnTo>
                  <a:pt x="7535" y="5496"/>
                </a:lnTo>
                <a:lnTo>
                  <a:pt x="7535" y="5515"/>
                </a:lnTo>
                <a:lnTo>
                  <a:pt x="7553" y="5496"/>
                </a:lnTo>
                <a:lnTo>
                  <a:pt x="7572" y="5509"/>
                </a:lnTo>
                <a:lnTo>
                  <a:pt x="7584" y="5489"/>
                </a:lnTo>
                <a:lnTo>
                  <a:pt x="7553" y="5496"/>
                </a:lnTo>
                <a:lnTo>
                  <a:pt x="7523" y="5483"/>
                </a:lnTo>
                <a:lnTo>
                  <a:pt x="7529" y="5456"/>
                </a:lnTo>
                <a:lnTo>
                  <a:pt x="7529" y="5463"/>
                </a:lnTo>
                <a:lnTo>
                  <a:pt x="7547" y="5463"/>
                </a:lnTo>
                <a:lnTo>
                  <a:pt x="7531" y="5446"/>
                </a:lnTo>
                <a:lnTo>
                  <a:pt x="7553" y="5346"/>
                </a:lnTo>
                <a:lnTo>
                  <a:pt x="7565" y="5346"/>
                </a:lnTo>
                <a:lnTo>
                  <a:pt x="7559" y="5327"/>
                </a:lnTo>
                <a:cubicBezTo>
                  <a:pt x="7587" y="5219"/>
                  <a:pt x="7622" y="5115"/>
                  <a:pt x="7663" y="5017"/>
                </a:cubicBezTo>
                <a:lnTo>
                  <a:pt x="7787" y="4774"/>
                </a:lnTo>
                <a:lnTo>
                  <a:pt x="7804" y="4741"/>
                </a:lnTo>
                <a:lnTo>
                  <a:pt x="7816" y="4741"/>
                </a:lnTo>
                <a:lnTo>
                  <a:pt x="7822" y="4735"/>
                </a:lnTo>
                <a:cubicBezTo>
                  <a:pt x="7816" y="4715"/>
                  <a:pt x="7828" y="4728"/>
                  <a:pt x="7816" y="4715"/>
                </a:cubicBezTo>
                <a:cubicBezTo>
                  <a:pt x="7926" y="4533"/>
                  <a:pt x="8048" y="4384"/>
                  <a:pt x="8183" y="4266"/>
                </a:cubicBezTo>
                <a:cubicBezTo>
                  <a:pt x="8238" y="4214"/>
                  <a:pt x="8305" y="4188"/>
                  <a:pt x="8372" y="4169"/>
                </a:cubicBezTo>
                <a:cubicBezTo>
                  <a:pt x="8500" y="4143"/>
                  <a:pt x="8629" y="4136"/>
                  <a:pt x="8745" y="4052"/>
                </a:cubicBezTo>
                <a:cubicBezTo>
                  <a:pt x="8702" y="4042"/>
                  <a:pt x="8661" y="4037"/>
                  <a:pt x="8620" y="4036"/>
                </a:cubicBezTo>
                <a:lnTo>
                  <a:pt x="8520" y="4044"/>
                </a:lnTo>
                <a:lnTo>
                  <a:pt x="8513" y="4039"/>
                </a:lnTo>
                <a:lnTo>
                  <a:pt x="8513" y="4044"/>
                </a:lnTo>
                <a:lnTo>
                  <a:pt x="8500" y="4045"/>
                </a:lnTo>
                <a:cubicBezTo>
                  <a:pt x="8500" y="4039"/>
                  <a:pt x="8500" y="4039"/>
                  <a:pt x="8500" y="4032"/>
                </a:cubicBezTo>
                <a:lnTo>
                  <a:pt x="8500" y="4026"/>
                </a:lnTo>
                <a:lnTo>
                  <a:pt x="8506" y="4026"/>
                </a:lnTo>
                <a:lnTo>
                  <a:pt x="8500" y="4013"/>
                </a:lnTo>
                <a:lnTo>
                  <a:pt x="8506" y="4013"/>
                </a:lnTo>
                <a:lnTo>
                  <a:pt x="8506" y="4019"/>
                </a:lnTo>
                <a:cubicBezTo>
                  <a:pt x="8525" y="4013"/>
                  <a:pt x="8513" y="4032"/>
                  <a:pt x="8525" y="4032"/>
                </a:cubicBezTo>
                <a:cubicBezTo>
                  <a:pt x="8537" y="4032"/>
                  <a:pt x="8525" y="4026"/>
                  <a:pt x="8543" y="4026"/>
                </a:cubicBezTo>
                <a:lnTo>
                  <a:pt x="8537" y="4032"/>
                </a:lnTo>
                <a:cubicBezTo>
                  <a:pt x="8555" y="4032"/>
                  <a:pt x="8543" y="4032"/>
                  <a:pt x="8555" y="4026"/>
                </a:cubicBezTo>
                <a:lnTo>
                  <a:pt x="8555" y="4019"/>
                </a:lnTo>
                <a:cubicBezTo>
                  <a:pt x="8549" y="4019"/>
                  <a:pt x="8549" y="4019"/>
                  <a:pt x="8543" y="4013"/>
                </a:cubicBezTo>
                <a:cubicBezTo>
                  <a:pt x="8543" y="4006"/>
                  <a:pt x="8543" y="4013"/>
                  <a:pt x="8543" y="4006"/>
                </a:cubicBezTo>
                <a:lnTo>
                  <a:pt x="8549" y="4000"/>
                </a:lnTo>
                <a:cubicBezTo>
                  <a:pt x="8543" y="4000"/>
                  <a:pt x="8543" y="4000"/>
                  <a:pt x="8537" y="4006"/>
                </a:cubicBezTo>
                <a:lnTo>
                  <a:pt x="8543" y="4013"/>
                </a:lnTo>
                <a:lnTo>
                  <a:pt x="8537" y="4019"/>
                </a:lnTo>
                <a:lnTo>
                  <a:pt x="8525" y="4013"/>
                </a:lnTo>
                <a:lnTo>
                  <a:pt x="8525" y="4006"/>
                </a:lnTo>
                <a:cubicBezTo>
                  <a:pt x="8519" y="4006"/>
                  <a:pt x="8506" y="4000"/>
                  <a:pt x="8506" y="3993"/>
                </a:cubicBezTo>
                <a:cubicBezTo>
                  <a:pt x="8506" y="3987"/>
                  <a:pt x="8513" y="3980"/>
                  <a:pt x="8519" y="3980"/>
                </a:cubicBezTo>
                <a:cubicBezTo>
                  <a:pt x="8519" y="3980"/>
                  <a:pt x="8513" y="3974"/>
                  <a:pt x="8513" y="3974"/>
                </a:cubicBezTo>
                <a:cubicBezTo>
                  <a:pt x="8513" y="3967"/>
                  <a:pt x="8513" y="3974"/>
                  <a:pt x="8519" y="3967"/>
                </a:cubicBezTo>
                <a:cubicBezTo>
                  <a:pt x="8506" y="3967"/>
                  <a:pt x="8506" y="3974"/>
                  <a:pt x="8500" y="3974"/>
                </a:cubicBezTo>
                <a:cubicBezTo>
                  <a:pt x="8500" y="3980"/>
                  <a:pt x="8500" y="3980"/>
                  <a:pt x="8494" y="3980"/>
                </a:cubicBezTo>
                <a:cubicBezTo>
                  <a:pt x="8488" y="3967"/>
                  <a:pt x="8488" y="3974"/>
                  <a:pt x="8482" y="3967"/>
                </a:cubicBezTo>
                <a:cubicBezTo>
                  <a:pt x="8482" y="3980"/>
                  <a:pt x="8482" y="3974"/>
                  <a:pt x="8476" y="3980"/>
                </a:cubicBezTo>
                <a:lnTo>
                  <a:pt x="8482" y="3987"/>
                </a:lnTo>
                <a:lnTo>
                  <a:pt x="8494" y="3987"/>
                </a:lnTo>
                <a:lnTo>
                  <a:pt x="8488" y="3993"/>
                </a:lnTo>
                <a:cubicBezTo>
                  <a:pt x="8494" y="3993"/>
                  <a:pt x="8500" y="3993"/>
                  <a:pt x="8500" y="4000"/>
                </a:cubicBezTo>
                <a:cubicBezTo>
                  <a:pt x="8500" y="4013"/>
                  <a:pt x="8500" y="4006"/>
                  <a:pt x="8494" y="4006"/>
                </a:cubicBezTo>
                <a:lnTo>
                  <a:pt x="8476" y="4019"/>
                </a:lnTo>
                <a:cubicBezTo>
                  <a:pt x="8479" y="4026"/>
                  <a:pt x="8480" y="4031"/>
                  <a:pt x="8484" y="4035"/>
                </a:cubicBezTo>
                <a:lnTo>
                  <a:pt x="8489" y="4038"/>
                </a:lnTo>
                <a:lnTo>
                  <a:pt x="8488" y="4039"/>
                </a:lnTo>
                <a:cubicBezTo>
                  <a:pt x="8482" y="4039"/>
                  <a:pt x="8482" y="4039"/>
                  <a:pt x="8476" y="4039"/>
                </a:cubicBezTo>
                <a:lnTo>
                  <a:pt x="8470" y="4039"/>
                </a:lnTo>
                <a:cubicBezTo>
                  <a:pt x="8464" y="4039"/>
                  <a:pt x="8464" y="4039"/>
                  <a:pt x="8464" y="4039"/>
                </a:cubicBezTo>
                <a:cubicBezTo>
                  <a:pt x="8439" y="4045"/>
                  <a:pt x="8415" y="4052"/>
                  <a:pt x="8390" y="4058"/>
                </a:cubicBezTo>
                <a:lnTo>
                  <a:pt x="8381" y="4062"/>
                </a:lnTo>
                <a:lnTo>
                  <a:pt x="8384" y="4058"/>
                </a:lnTo>
                <a:lnTo>
                  <a:pt x="8378" y="4052"/>
                </a:lnTo>
                <a:cubicBezTo>
                  <a:pt x="8372" y="4045"/>
                  <a:pt x="8372" y="4052"/>
                  <a:pt x="8372" y="4039"/>
                </a:cubicBezTo>
                <a:lnTo>
                  <a:pt x="8360" y="4039"/>
                </a:lnTo>
                <a:lnTo>
                  <a:pt x="8360" y="4049"/>
                </a:lnTo>
                <a:lnTo>
                  <a:pt x="8354" y="4045"/>
                </a:lnTo>
                <a:lnTo>
                  <a:pt x="8354" y="4071"/>
                </a:lnTo>
                <a:lnTo>
                  <a:pt x="8216" y="4137"/>
                </a:lnTo>
                <a:cubicBezTo>
                  <a:pt x="7875" y="4344"/>
                  <a:pt x="7601" y="4798"/>
                  <a:pt x="7468" y="5288"/>
                </a:cubicBezTo>
                <a:lnTo>
                  <a:pt x="7455" y="5301"/>
                </a:lnTo>
                <a:lnTo>
                  <a:pt x="7437" y="5301"/>
                </a:lnTo>
                <a:lnTo>
                  <a:pt x="7443" y="5307"/>
                </a:lnTo>
                <a:lnTo>
                  <a:pt x="7437" y="5307"/>
                </a:lnTo>
                <a:lnTo>
                  <a:pt x="7437" y="5314"/>
                </a:lnTo>
                <a:lnTo>
                  <a:pt x="7425" y="5320"/>
                </a:lnTo>
                <a:lnTo>
                  <a:pt x="7419" y="5320"/>
                </a:lnTo>
                <a:lnTo>
                  <a:pt x="7423" y="5307"/>
                </a:lnTo>
                <a:lnTo>
                  <a:pt x="7425" y="5307"/>
                </a:lnTo>
                <a:lnTo>
                  <a:pt x="7424" y="5304"/>
                </a:lnTo>
                <a:lnTo>
                  <a:pt x="7425" y="5301"/>
                </a:lnTo>
                <a:lnTo>
                  <a:pt x="7437" y="5275"/>
                </a:lnTo>
                <a:lnTo>
                  <a:pt x="7455" y="5275"/>
                </a:lnTo>
                <a:lnTo>
                  <a:pt x="7455" y="5255"/>
                </a:lnTo>
                <a:lnTo>
                  <a:pt x="7437" y="5275"/>
                </a:lnTo>
                <a:lnTo>
                  <a:pt x="7419" y="5288"/>
                </a:lnTo>
                <a:lnTo>
                  <a:pt x="7424" y="5304"/>
                </a:lnTo>
                <a:lnTo>
                  <a:pt x="7423" y="5307"/>
                </a:lnTo>
                <a:lnTo>
                  <a:pt x="7394" y="5307"/>
                </a:lnTo>
                <a:lnTo>
                  <a:pt x="7407" y="5288"/>
                </a:lnTo>
                <a:lnTo>
                  <a:pt x="7376" y="5288"/>
                </a:lnTo>
                <a:lnTo>
                  <a:pt x="7358" y="5268"/>
                </a:lnTo>
                <a:lnTo>
                  <a:pt x="7382" y="5242"/>
                </a:lnTo>
                <a:lnTo>
                  <a:pt x="7370" y="5216"/>
                </a:lnTo>
                <a:lnTo>
                  <a:pt x="7345" y="5210"/>
                </a:lnTo>
                <a:cubicBezTo>
                  <a:pt x="7333" y="5229"/>
                  <a:pt x="7333" y="5210"/>
                  <a:pt x="7345" y="5236"/>
                </a:cubicBezTo>
                <a:cubicBezTo>
                  <a:pt x="7303" y="5229"/>
                  <a:pt x="7303" y="5223"/>
                  <a:pt x="7297" y="5190"/>
                </a:cubicBezTo>
                <a:lnTo>
                  <a:pt x="7315" y="5197"/>
                </a:lnTo>
                <a:lnTo>
                  <a:pt x="7345" y="5184"/>
                </a:lnTo>
                <a:lnTo>
                  <a:pt x="7382" y="5190"/>
                </a:lnTo>
                <a:lnTo>
                  <a:pt x="7370" y="5203"/>
                </a:lnTo>
                <a:lnTo>
                  <a:pt x="7425" y="5249"/>
                </a:lnTo>
                <a:lnTo>
                  <a:pt x="7437" y="5236"/>
                </a:lnTo>
                <a:lnTo>
                  <a:pt x="7413" y="5210"/>
                </a:lnTo>
                <a:lnTo>
                  <a:pt x="7419" y="5197"/>
                </a:lnTo>
                <a:lnTo>
                  <a:pt x="7407" y="5171"/>
                </a:lnTo>
                <a:cubicBezTo>
                  <a:pt x="7462" y="5177"/>
                  <a:pt x="7419" y="5184"/>
                  <a:pt x="7474" y="5190"/>
                </a:cubicBezTo>
                <a:lnTo>
                  <a:pt x="7443" y="5151"/>
                </a:lnTo>
                <a:lnTo>
                  <a:pt x="7462" y="5132"/>
                </a:lnTo>
                <a:lnTo>
                  <a:pt x="7443" y="5132"/>
                </a:lnTo>
                <a:lnTo>
                  <a:pt x="7443" y="5164"/>
                </a:lnTo>
                <a:lnTo>
                  <a:pt x="7425" y="5145"/>
                </a:lnTo>
                <a:lnTo>
                  <a:pt x="7394" y="5138"/>
                </a:lnTo>
                <a:lnTo>
                  <a:pt x="7370" y="5145"/>
                </a:lnTo>
                <a:lnTo>
                  <a:pt x="7333" y="5132"/>
                </a:lnTo>
                <a:cubicBezTo>
                  <a:pt x="7339" y="5158"/>
                  <a:pt x="7352" y="5145"/>
                  <a:pt x="7321" y="5151"/>
                </a:cubicBezTo>
                <a:cubicBezTo>
                  <a:pt x="7315" y="5119"/>
                  <a:pt x="7315" y="5132"/>
                  <a:pt x="7303" y="5112"/>
                </a:cubicBezTo>
                <a:lnTo>
                  <a:pt x="7339" y="5099"/>
                </a:lnTo>
                <a:lnTo>
                  <a:pt x="7358" y="5080"/>
                </a:lnTo>
                <a:lnTo>
                  <a:pt x="7352" y="5067"/>
                </a:lnTo>
                <a:lnTo>
                  <a:pt x="7370" y="5067"/>
                </a:lnTo>
                <a:cubicBezTo>
                  <a:pt x="7364" y="5041"/>
                  <a:pt x="7358" y="5034"/>
                  <a:pt x="7345" y="5028"/>
                </a:cubicBezTo>
                <a:cubicBezTo>
                  <a:pt x="7339" y="5028"/>
                  <a:pt x="7333" y="5034"/>
                  <a:pt x="7327" y="5041"/>
                </a:cubicBezTo>
                <a:lnTo>
                  <a:pt x="7339" y="5041"/>
                </a:lnTo>
                <a:cubicBezTo>
                  <a:pt x="7327" y="5060"/>
                  <a:pt x="7327" y="5041"/>
                  <a:pt x="7339" y="5067"/>
                </a:cubicBezTo>
                <a:cubicBezTo>
                  <a:pt x="7321" y="5080"/>
                  <a:pt x="7309" y="5080"/>
                  <a:pt x="7290" y="5093"/>
                </a:cubicBezTo>
                <a:cubicBezTo>
                  <a:pt x="7290" y="5093"/>
                  <a:pt x="7284" y="5093"/>
                  <a:pt x="7284" y="5093"/>
                </a:cubicBezTo>
                <a:cubicBezTo>
                  <a:pt x="7278" y="5093"/>
                  <a:pt x="7278" y="5099"/>
                  <a:pt x="7272" y="5106"/>
                </a:cubicBezTo>
                <a:lnTo>
                  <a:pt x="7284" y="5119"/>
                </a:lnTo>
                <a:lnTo>
                  <a:pt x="7260" y="5119"/>
                </a:lnTo>
                <a:lnTo>
                  <a:pt x="7235" y="5153"/>
                </a:lnTo>
                <a:lnTo>
                  <a:pt x="7248" y="5158"/>
                </a:lnTo>
                <a:cubicBezTo>
                  <a:pt x="7242" y="5164"/>
                  <a:pt x="7236" y="5171"/>
                  <a:pt x="7236" y="5171"/>
                </a:cubicBezTo>
                <a:cubicBezTo>
                  <a:pt x="7229" y="5171"/>
                  <a:pt x="7229" y="5171"/>
                  <a:pt x="7217" y="5177"/>
                </a:cubicBezTo>
                <a:lnTo>
                  <a:pt x="7218" y="5175"/>
                </a:lnTo>
                <a:lnTo>
                  <a:pt x="7190" y="5214"/>
                </a:lnTo>
                <a:lnTo>
                  <a:pt x="7149" y="5262"/>
                </a:lnTo>
                <a:lnTo>
                  <a:pt x="7162" y="5262"/>
                </a:lnTo>
                <a:lnTo>
                  <a:pt x="7156" y="5281"/>
                </a:lnTo>
                <a:lnTo>
                  <a:pt x="7144" y="5268"/>
                </a:lnTo>
                <a:lnTo>
                  <a:pt x="7138" y="5275"/>
                </a:lnTo>
                <a:lnTo>
                  <a:pt x="7132" y="5275"/>
                </a:lnTo>
                <a:cubicBezTo>
                  <a:pt x="7132" y="5281"/>
                  <a:pt x="7132" y="5281"/>
                  <a:pt x="7132" y="5281"/>
                </a:cubicBezTo>
                <a:cubicBezTo>
                  <a:pt x="7126" y="5288"/>
                  <a:pt x="7119" y="5294"/>
                  <a:pt x="7113" y="5294"/>
                </a:cubicBezTo>
                <a:lnTo>
                  <a:pt x="7101" y="5307"/>
                </a:lnTo>
                <a:lnTo>
                  <a:pt x="7101" y="5301"/>
                </a:lnTo>
                <a:cubicBezTo>
                  <a:pt x="7052" y="5301"/>
                  <a:pt x="6869" y="5307"/>
                  <a:pt x="6838" y="5047"/>
                </a:cubicBezTo>
                <a:cubicBezTo>
                  <a:pt x="6838" y="5014"/>
                  <a:pt x="6832" y="4982"/>
                  <a:pt x="6832" y="4956"/>
                </a:cubicBezTo>
                <a:cubicBezTo>
                  <a:pt x="6808" y="4982"/>
                  <a:pt x="6820" y="4962"/>
                  <a:pt x="6783" y="4995"/>
                </a:cubicBezTo>
                <a:lnTo>
                  <a:pt x="6747" y="4982"/>
                </a:lnTo>
                <a:lnTo>
                  <a:pt x="6728" y="4962"/>
                </a:lnTo>
                <a:lnTo>
                  <a:pt x="6722" y="4936"/>
                </a:lnTo>
                <a:lnTo>
                  <a:pt x="6728" y="4904"/>
                </a:lnTo>
                <a:cubicBezTo>
                  <a:pt x="6741" y="4891"/>
                  <a:pt x="6747" y="4878"/>
                  <a:pt x="6771" y="4878"/>
                </a:cubicBezTo>
                <a:lnTo>
                  <a:pt x="6820" y="4878"/>
                </a:lnTo>
                <a:lnTo>
                  <a:pt x="6820" y="4897"/>
                </a:lnTo>
                <a:lnTo>
                  <a:pt x="6826" y="4897"/>
                </a:lnTo>
                <a:cubicBezTo>
                  <a:pt x="6832" y="4800"/>
                  <a:pt x="6881" y="4806"/>
                  <a:pt x="6930" y="4754"/>
                </a:cubicBezTo>
                <a:cubicBezTo>
                  <a:pt x="6973" y="4709"/>
                  <a:pt x="6961" y="4598"/>
                  <a:pt x="6954" y="4501"/>
                </a:cubicBezTo>
                <a:cubicBezTo>
                  <a:pt x="6948" y="4494"/>
                  <a:pt x="6948" y="4494"/>
                  <a:pt x="6948" y="4488"/>
                </a:cubicBezTo>
                <a:cubicBezTo>
                  <a:pt x="6948" y="4475"/>
                  <a:pt x="6948" y="4475"/>
                  <a:pt x="6948" y="4468"/>
                </a:cubicBezTo>
                <a:cubicBezTo>
                  <a:pt x="6942" y="4423"/>
                  <a:pt x="6942" y="4384"/>
                  <a:pt x="6948" y="4351"/>
                </a:cubicBezTo>
                <a:cubicBezTo>
                  <a:pt x="6967" y="4247"/>
                  <a:pt x="6979" y="4175"/>
                  <a:pt x="6979" y="4110"/>
                </a:cubicBezTo>
                <a:cubicBezTo>
                  <a:pt x="6979" y="4091"/>
                  <a:pt x="6979" y="4058"/>
                  <a:pt x="6979" y="4026"/>
                </a:cubicBezTo>
                <a:lnTo>
                  <a:pt x="6954" y="4026"/>
                </a:lnTo>
                <a:lnTo>
                  <a:pt x="6936" y="3980"/>
                </a:lnTo>
                <a:lnTo>
                  <a:pt x="6979" y="3948"/>
                </a:lnTo>
                <a:cubicBezTo>
                  <a:pt x="6979" y="3954"/>
                  <a:pt x="6979" y="3954"/>
                  <a:pt x="6979" y="3954"/>
                </a:cubicBezTo>
                <a:cubicBezTo>
                  <a:pt x="6979" y="3876"/>
                  <a:pt x="6985" y="3792"/>
                  <a:pt x="6997" y="3740"/>
                </a:cubicBezTo>
                <a:cubicBezTo>
                  <a:pt x="7016" y="3655"/>
                  <a:pt x="6930" y="3584"/>
                  <a:pt x="6887" y="3518"/>
                </a:cubicBezTo>
                <a:cubicBezTo>
                  <a:pt x="6844" y="3453"/>
                  <a:pt x="6863" y="3486"/>
                  <a:pt x="6814" y="3388"/>
                </a:cubicBezTo>
                <a:cubicBezTo>
                  <a:pt x="6771" y="3291"/>
                  <a:pt x="6851" y="3284"/>
                  <a:pt x="6704" y="3258"/>
                </a:cubicBezTo>
                <a:cubicBezTo>
                  <a:pt x="6557" y="3239"/>
                  <a:pt x="6417" y="3135"/>
                  <a:pt x="6331" y="3122"/>
                </a:cubicBezTo>
                <a:lnTo>
                  <a:pt x="6319" y="3122"/>
                </a:lnTo>
                <a:cubicBezTo>
                  <a:pt x="6325" y="2914"/>
                  <a:pt x="6276" y="2744"/>
                  <a:pt x="6191" y="2595"/>
                </a:cubicBezTo>
                <a:cubicBezTo>
                  <a:pt x="6233" y="2575"/>
                  <a:pt x="6233" y="2491"/>
                  <a:pt x="6282" y="2484"/>
                </a:cubicBezTo>
                <a:close/>
                <a:moveTo>
                  <a:pt x="10285" y="2302"/>
                </a:moveTo>
                <a:cubicBezTo>
                  <a:pt x="10089" y="2595"/>
                  <a:pt x="10010" y="2979"/>
                  <a:pt x="9869" y="3304"/>
                </a:cubicBezTo>
                <a:cubicBezTo>
                  <a:pt x="9759" y="3571"/>
                  <a:pt x="9631" y="3805"/>
                  <a:pt x="9502" y="4033"/>
                </a:cubicBezTo>
                <a:cubicBezTo>
                  <a:pt x="9496" y="4059"/>
                  <a:pt x="9490" y="4085"/>
                  <a:pt x="9490" y="4111"/>
                </a:cubicBezTo>
                <a:cubicBezTo>
                  <a:pt x="9496" y="4130"/>
                  <a:pt x="9509" y="4150"/>
                  <a:pt x="9515" y="4169"/>
                </a:cubicBezTo>
                <a:cubicBezTo>
                  <a:pt x="9796" y="3577"/>
                  <a:pt x="10089" y="2953"/>
                  <a:pt x="10285" y="2302"/>
                </a:cubicBezTo>
                <a:close/>
                <a:moveTo>
                  <a:pt x="10040" y="2302"/>
                </a:moveTo>
                <a:cubicBezTo>
                  <a:pt x="9814" y="2823"/>
                  <a:pt x="9594" y="3350"/>
                  <a:pt x="9374" y="3844"/>
                </a:cubicBezTo>
                <a:cubicBezTo>
                  <a:pt x="9368" y="3896"/>
                  <a:pt x="9368" y="3948"/>
                  <a:pt x="9374" y="4000"/>
                </a:cubicBezTo>
                <a:cubicBezTo>
                  <a:pt x="9374" y="4013"/>
                  <a:pt x="9374" y="4026"/>
                  <a:pt x="9380" y="4046"/>
                </a:cubicBezTo>
                <a:cubicBezTo>
                  <a:pt x="9411" y="3974"/>
                  <a:pt x="9447" y="3902"/>
                  <a:pt x="9478" y="3824"/>
                </a:cubicBezTo>
                <a:cubicBezTo>
                  <a:pt x="9496" y="3753"/>
                  <a:pt x="9515" y="3681"/>
                  <a:pt x="9527" y="3603"/>
                </a:cubicBezTo>
                <a:cubicBezTo>
                  <a:pt x="9527" y="3577"/>
                  <a:pt x="9557" y="3538"/>
                  <a:pt x="9588" y="3558"/>
                </a:cubicBezTo>
                <a:cubicBezTo>
                  <a:pt x="9753" y="3148"/>
                  <a:pt x="9906" y="2712"/>
                  <a:pt x="10040" y="2302"/>
                </a:cubicBezTo>
                <a:close/>
                <a:moveTo>
                  <a:pt x="9826" y="2270"/>
                </a:moveTo>
                <a:cubicBezTo>
                  <a:pt x="9667" y="2595"/>
                  <a:pt x="9533" y="2959"/>
                  <a:pt x="9386" y="3311"/>
                </a:cubicBezTo>
                <a:cubicBezTo>
                  <a:pt x="9405" y="3291"/>
                  <a:pt x="9423" y="3298"/>
                  <a:pt x="9447" y="3317"/>
                </a:cubicBezTo>
                <a:cubicBezTo>
                  <a:pt x="9588" y="2979"/>
                  <a:pt x="9722" y="2627"/>
                  <a:pt x="9826" y="2270"/>
                </a:cubicBezTo>
                <a:close/>
                <a:moveTo>
                  <a:pt x="10529" y="2172"/>
                </a:moveTo>
                <a:cubicBezTo>
                  <a:pt x="10248" y="2972"/>
                  <a:pt x="9918" y="3688"/>
                  <a:pt x="9564" y="4338"/>
                </a:cubicBezTo>
                <a:cubicBezTo>
                  <a:pt x="9570" y="4351"/>
                  <a:pt x="9570" y="4364"/>
                  <a:pt x="9576" y="4377"/>
                </a:cubicBezTo>
                <a:cubicBezTo>
                  <a:pt x="9594" y="4416"/>
                  <a:pt x="9625" y="4345"/>
                  <a:pt x="9661" y="4351"/>
                </a:cubicBezTo>
                <a:cubicBezTo>
                  <a:pt x="10003" y="3701"/>
                  <a:pt x="10346" y="2979"/>
                  <a:pt x="10529" y="2172"/>
                </a:cubicBezTo>
                <a:close/>
                <a:moveTo>
                  <a:pt x="9350" y="2062"/>
                </a:moveTo>
                <a:cubicBezTo>
                  <a:pt x="9166" y="2608"/>
                  <a:pt x="8983" y="3135"/>
                  <a:pt x="8702" y="3512"/>
                </a:cubicBezTo>
                <a:cubicBezTo>
                  <a:pt x="8690" y="3454"/>
                  <a:pt x="8659" y="3408"/>
                  <a:pt x="8659" y="3337"/>
                </a:cubicBezTo>
                <a:cubicBezTo>
                  <a:pt x="8739" y="3226"/>
                  <a:pt x="8861" y="3089"/>
                  <a:pt x="8879" y="2940"/>
                </a:cubicBezTo>
                <a:cubicBezTo>
                  <a:pt x="8855" y="2998"/>
                  <a:pt x="8824" y="3044"/>
                  <a:pt x="8781" y="3076"/>
                </a:cubicBezTo>
                <a:cubicBezTo>
                  <a:pt x="8946" y="2699"/>
                  <a:pt x="9136" y="2361"/>
                  <a:pt x="9350" y="2062"/>
                </a:cubicBezTo>
                <a:close/>
                <a:moveTo>
                  <a:pt x="10834" y="1971"/>
                </a:moveTo>
                <a:cubicBezTo>
                  <a:pt x="10547" y="2803"/>
                  <a:pt x="10211" y="3571"/>
                  <a:pt x="9845" y="4286"/>
                </a:cubicBezTo>
                <a:cubicBezTo>
                  <a:pt x="9887" y="4280"/>
                  <a:pt x="9930" y="4267"/>
                  <a:pt x="9973" y="4260"/>
                </a:cubicBezTo>
                <a:cubicBezTo>
                  <a:pt x="10321" y="3558"/>
                  <a:pt x="10627" y="2771"/>
                  <a:pt x="10834" y="1971"/>
                </a:cubicBezTo>
                <a:close/>
                <a:moveTo>
                  <a:pt x="14762" y="1951"/>
                </a:moveTo>
                <a:cubicBezTo>
                  <a:pt x="14767" y="1953"/>
                  <a:pt x="14770" y="1959"/>
                  <a:pt x="14770" y="1971"/>
                </a:cubicBezTo>
                <a:cubicBezTo>
                  <a:pt x="14739" y="1958"/>
                  <a:pt x="14751" y="2016"/>
                  <a:pt x="14721" y="2016"/>
                </a:cubicBezTo>
                <a:cubicBezTo>
                  <a:pt x="14739" y="1984"/>
                  <a:pt x="14702" y="1984"/>
                  <a:pt x="14702" y="1958"/>
                </a:cubicBezTo>
                <a:cubicBezTo>
                  <a:pt x="14721" y="1967"/>
                  <a:pt x="14749" y="1944"/>
                  <a:pt x="14762" y="1951"/>
                </a:cubicBezTo>
                <a:close/>
                <a:moveTo>
                  <a:pt x="14104" y="1873"/>
                </a:moveTo>
                <a:cubicBezTo>
                  <a:pt x="14104" y="1879"/>
                  <a:pt x="14116" y="1905"/>
                  <a:pt x="14116" y="1919"/>
                </a:cubicBezTo>
                <a:cubicBezTo>
                  <a:pt x="14116" y="1938"/>
                  <a:pt x="14116" y="1997"/>
                  <a:pt x="14079" y="1977"/>
                </a:cubicBezTo>
                <a:cubicBezTo>
                  <a:pt x="14091" y="1938"/>
                  <a:pt x="14110" y="1905"/>
                  <a:pt x="14104" y="1873"/>
                </a:cubicBezTo>
                <a:close/>
                <a:moveTo>
                  <a:pt x="9802" y="1398"/>
                </a:moveTo>
                <a:cubicBezTo>
                  <a:pt x="9594" y="2276"/>
                  <a:pt x="9282" y="2946"/>
                  <a:pt x="8946" y="3642"/>
                </a:cubicBezTo>
                <a:cubicBezTo>
                  <a:pt x="8891" y="3629"/>
                  <a:pt x="8830" y="3616"/>
                  <a:pt x="8794" y="3590"/>
                </a:cubicBezTo>
                <a:cubicBezTo>
                  <a:pt x="9093" y="3024"/>
                  <a:pt x="9356" y="1964"/>
                  <a:pt x="9802" y="1398"/>
                </a:cubicBezTo>
                <a:close/>
                <a:moveTo>
                  <a:pt x="14152" y="982"/>
                </a:moveTo>
                <a:cubicBezTo>
                  <a:pt x="14159" y="1073"/>
                  <a:pt x="14159" y="1223"/>
                  <a:pt x="14140" y="1314"/>
                </a:cubicBezTo>
                <a:lnTo>
                  <a:pt x="14122" y="1333"/>
                </a:lnTo>
                <a:lnTo>
                  <a:pt x="14140" y="1385"/>
                </a:lnTo>
                <a:cubicBezTo>
                  <a:pt x="14146" y="1515"/>
                  <a:pt x="14128" y="1652"/>
                  <a:pt x="14110" y="1782"/>
                </a:cubicBezTo>
                <a:cubicBezTo>
                  <a:pt x="14085" y="1626"/>
                  <a:pt x="14110" y="1476"/>
                  <a:pt x="14122" y="1333"/>
                </a:cubicBezTo>
                <a:lnTo>
                  <a:pt x="14128" y="1157"/>
                </a:lnTo>
                <a:cubicBezTo>
                  <a:pt x="14131" y="1097"/>
                  <a:pt x="14137" y="1037"/>
                  <a:pt x="14152" y="982"/>
                </a:cubicBezTo>
                <a:close/>
                <a:moveTo>
                  <a:pt x="14880" y="845"/>
                </a:moveTo>
                <a:cubicBezTo>
                  <a:pt x="14910" y="878"/>
                  <a:pt x="14959" y="975"/>
                  <a:pt x="14922" y="1027"/>
                </a:cubicBezTo>
                <a:cubicBezTo>
                  <a:pt x="14898" y="969"/>
                  <a:pt x="14892" y="910"/>
                  <a:pt x="14880" y="845"/>
                </a:cubicBezTo>
                <a:close/>
                <a:moveTo>
                  <a:pt x="17192" y="746"/>
                </a:moveTo>
                <a:cubicBezTo>
                  <a:pt x="17200" y="748"/>
                  <a:pt x="17205" y="792"/>
                  <a:pt x="17195" y="806"/>
                </a:cubicBezTo>
                <a:cubicBezTo>
                  <a:pt x="17006" y="1236"/>
                  <a:pt x="16939" y="1723"/>
                  <a:pt x="16719" y="2133"/>
                </a:cubicBezTo>
                <a:lnTo>
                  <a:pt x="16572" y="2367"/>
                </a:lnTo>
                <a:cubicBezTo>
                  <a:pt x="16615" y="1938"/>
                  <a:pt x="16823" y="1632"/>
                  <a:pt x="16969" y="1288"/>
                </a:cubicBezTo>
                <a:cubicBezTo>
                  <a:pt x="17043" y="1112"/>
                  <a:pt x="17122" y="943"/>
                  <a:pt x="17183" y="761"/>
                </a:cubicBezTo>
                <a:cubicBezTo>
                  <a:pt x="17186" y="749"/>
                  <a:pt x="17189" y="745"/>
                  <a:pt x="17192" y="746"/>
                </a:cubicBezTo>
                <a:close/>
                <a:moveTo>
                  <a:pt x="11043" y="257"/>
                </a:moveTo>
                <a:cubicBezTo>
                  <a:pt x="11035" y="261"/>
                  <a:pt x="11027" y="266"/>
                  <a:pt x="11012" y="260"/>
                </a:cubicBezTo>
                <a:cubicBezTo>
                  <a:pt x="10908" y="533"/>
                  <a:pt x="10883" y="962"/>
                  <a:pt x="10761" y="1249"/>
                </a:cubicBezTo>
                <a:cubicBezTo>
                  <a:pt x="10944" y="1060"/>
                  <a:pt x="10944" y="468"/>
                  <a:pt x="11079" y="260"/>
                </a:cubicBezTo>
                <a:cubicBezTo>
                  <a:pt x="11061" y="250"/>
                  <a:pt x="11051" y="253"/>
                  <a:pt x="11043" y="257"/>
                </a:cubicBezTo>
                <a:close/>
                <a:moveTo>
                  <a:pt x="11268" y="104"/>
                </a:moveTo>
                <a:cubicBezTo>
                  <a:pt x="11140" y="240"/>
                  <a:pt x="11207" y="527"/>
                  <a:pt x="11109" y="793"/>
                </a:cubicBezTo>
                <a:cubicBezTo>
                  <a:pt x="11213" y="637"/>
                  <a:pt x="11250" y="260"/>
                  <a:pt x="11342" y="149"/>
                </a:cubicBezTo>
                <a:cubicBezTo>
                  <a:pt x="11348" y="104"/>
                  <a:pt x="11305" y="136"/>
                  <a:pt x="11268" y="104"/>
                </a:cubicBezTo>
                <a:close/>
                <a:moveTo>
                  <a:pt x="11482" y="58"/>
                </a:moveTo>
                <a:cubicBezTo>
                  <a:pt x="11299" y="774"/>
                  <a:pt x="11201" y="1424"/>
                  <a:pt x="11012" y="2042"/>
                </a:cubicBezTo>
                <a:cubicBezTo>
                  <a:pt x="10725" y="2979"/>
                  <a:pt x="10364" y="3987"/>
                  <a:pt x="9936" y="4696"/>
                </a:cubicBezTo>
                <a:cubicBezTo>
                  <a:pt x="9955" y="4715"/>
                  <a:pt x="9979" y="4728"/>
                  <a:pt x="9997" y="4742"/>
                </a:cubicBezTo>
                <a:cubicBezTo>
                  <a:pt x="10657" y="3506"/>
                  <a:pt x="11103" y="1971"/>
                  <a:pt x="11488" y="227"/>
                </a:cubicBezTo>
                <a:cubicBezTo>
                  <a:pt x="11501" y="169"/>
                  <a:pt x="11580" y="110"/>
                  <a:pt x="11482" y="58"/>
                </a:cubicBezTo>
                <a:close/>
                <a:moveTo>
                  <a:pt x="11655" y="1"/>
                </a:moveTo>
                <a:cubicBezTo>
                  <a:pt x="11702" y="3"/>
                  <a:pt x="11750" y="9"/>
                  <a:pt x="11800" y="19"/>
                </a:cubicBezTo>
                <a:cubicBezTo>
                  <a:pt x="12301" y="878"/>
                  <a:pt x="12252" y="2231"/>
                  <a:pt x="12020" y="3512"/>
                </a:cubicBezTo>
                <a:cubicBezTo>
                  <a:pt x="12020" y="3506"/>
                  <a:pt x="12020" y="3499"/>
                  <a:pt x="12014" y="3499"/>
                </a:cubicBezTo>
                <a:cubicBezTo>
                  <a:pt x="11922" y="3772"/>
                  <a:pt x="11849" y="4085"/>
                  <a:pt x="11653" y="4228"/>
                </a:cubicBezTo>
                <a:cubicBezTo>
                  <a:pt x="11727" y="3987"/>
                  <a:pt x="11898" y="3720"/>
                  <a:pt x="11849" y="3486"/>
                </a:cubicBezTo>
                <a:cubicBezTo>
                  <a:pt x="11751" y="3766"/>
                  <a:pt x="11623" y="3987"/>
                  <a:pt x="11531" y="4273"/>
                </a:cubicBezTo>
                <a:cubicBezTo>
                  <a:pt x="11482" y="4273"/>
                  <a:pt x="11433" y="4286"/>
                  <a:pt x="11378" y="4280"/>
                </a:cubicBezTo>
                <a:cubicBezTo>
                  <a:pt x="11562" y="3994"/>
                  <a:pt x="11623" y="3564"/>
                  <a:pt x="11763" y="3219"/>
                </a:cubicBezTo>
                <a:cubicBezTo>
                  <a:pt x="11843" y="3024"/>
                  <a:pt x="12075" y="2797"/>
                  <a:pt x="11934" y="2588"/>
                </a:cubicBezTo>
                <a:cubicBezTo>
                  <a:pt x="11794" y="3083"/>
                  <a:pt x="11507" y="3759"/>
                  <a:pt x="11305" y="4286"/>
                </a:cubicBezTo>
                <a:cubicBezTo>
                  <a:pt x="11256" y="4254"/>
                  <a:pt x="11189" y="4306"/>
                  <a:pt x="11164" y="4254"/>
                </a:cubicBezTo>
                <a:cubicBezTo>
                  <a:pt x="11274" y="4189"/>
                  <a:pt x="11317" y="4013"/>
                  <a:pt x="11384" y="3870"/>
                </a:cubicBezTo>
                <a:cubicBezTo>
                  <a:pt x="11391" y="3824"/>
                  <a:pt x="11348" y="3818"/>
                  <a:pt x="11348" y="3785"/>
                </a:cubicBezTo>
                <a:cubicBezTo>
                  <a:pt x="11501" y="3447"/>
                  <a:pt x="11653" y="3044"/>
                  <a:pt x="11775" y="2667"/>
                </a:cubicBezTo>
                <a:cubicBezTo>
                  <a:pt x="11855" y="2413"/>
                  <a:pt x="11971" y="2146"/>
                  <a:pt x="12002" y="1977"/>
                </a:cubicBezTo>
                <a:cubicBezTo>
                  <a:pt x="12008" y="1925"/>
                  <a:pt x="12038" y="1801"/>
                  <a:pt x="11928" y="1801"/>
                </a:cubicBezTo>
                <a:cubicBezTo>
                  <a:pt x="11775" y="2621"/>
                  <a:pt x="11403" y="3545"/>
                  <a:pt x="11085" y="4267"/>
                </a:cubicBezTo>
                <a:cubicBezTo>
                  <a:pt x="11018" y="4247"/>
                  <a:pt x="10969" y="4273"/>
                  <a:pt x="10920" y="4286"/>
                </a:cubicBezTo>
                <a:cubicBezTo>
                  <a:pt x="11317" y="3330"/>
                  <a:pt x="11714" y="2270"/>
                  <a:pt x="12026" y="1053"/>
                </a:cubicBezTo>
                <a:cubicBezTo>
                  <a:pt x="11916" y="852"/>
                  <a:pt x="11959" y="1001"/>
                  <a:pt x="11953" y="1138"/>
                </a:cubicBezTo>
                <a:cubicBezTo>
                  <a:pt x="11947" y="1236"/>
                  <a:pt x="11892" y="1327"/>
                  <a:pt x="11867" y="1411"/>
                </a:cubicBezTo>
                <a:cubicBezTo>
                  <a:pt x="11586" y="2361"/>
                  <a:pt x="11244" y="3532"/>
                  <a:pt x="10859" y="4260"/>
                </a:cubicBezTo>
                <a:cubicBezTo>
                  <a:pt x="10761" y="4280"/>
                  <a:pt x="10731" y="4403"/>
                  <a:pt x="10633" y="4423"/>
                </a:cubicBezTo>
                <a:cubicBezTo>
                  <a:pt x="11103" y="3258"/>
                  <a:pt x="11696" y="1892"/>
                  <a:pt x="11843" y="416"/>
                </a:cubicBezTo>
                <a:cubicBezTo>
                  <a:pt x="11763" y="598"/>
                  <a:pt x="11763" y="806"/>
                  <a:pt x="11696" y="1034"/>
                </a:cubicBezTo>
                <a:cubicBezTo>
                  <a:pt x="11635" y="1242"/>
                  <a:pt x="11623" y="1470"/>
                  <a:pt x="11562" y="1684"/>
                </a:cubicBezTo>
                <a:cubicBezTo>
                  <a:pt x="11299" y="2575"/>
                  <a:pt x="10963" y="3460"/>
                  <a:pt x="10663" y="4195"/>
                </a:cubicBezTo>
                <a:cubicBezTo>
                  <a:pt x="10498" y="4358"/>
                  <a:pt x="10437" y="4696"/>
                  <a:pt x="10236" y="4794"/>
                </a:cubicBezTo>
                <a:cubicBezTo>
                  <a:pt x="10712" y="3935"/>
                  <a:pt x="11091" y="2725"/>
                  <a:pt x="11427" y="1600"/>
                </a:cubicBezTo>
                <a:cubicBezTo>
                  <a:pt x="11525" y="1262"/>
                  <a:pt x="11629" y="767"/>
                  <a:pt x="11678" y="396"/>
                </a:cubicBezTo>
                <a:cubicBezTo>
                  <a:pt x="11690" y="292"/>
                  <a:pt x="11745" y="123"/>
                  <a:pt x="11635" y="65"/>
                </a:cubicBezTo>
                <a:cubicBezTo>
                  <a:pt x="11409" y="1743"/>
                  <a:pt x="10859" y="3590"/>
                  <a:pt x="10162" y="4735"/>
                </a:cubicBezTo>
                <a:cubicBezTo>
                  <a:pt x="10150" y="4755"/>
                  <a:pt x="10138" y="4774"/>
                  <a:pt x="10120" y="4794"/>
                </a:cubicBezTo>
                <a:cubicBezTo>
                  <a:pt x="10120" y="4800"/>
                  <a:pt x="10126" y="4800"/>
                  <a:pt x="10132" y="4807"/>
                </a:cubicBezTo>
                <a:cubicBezTo>
                  <a:pt x="10168" y="4820"/>
                  <a:pt x="10205" y="4839"/>
                  <a:pt x="10242" y="4859"/>
                </a:cubicBezTo>
                <a:cubicBezTo>
                  <a:pt x="10297" y="4846"/>
                  <a:pt x="10346" y="4852"/>
                  <a:pt x="10413" y="4859"/>
                </a:cubicBezTo>
                <a:cubicBezTo>
                  <a:pt x="10566" y="4637"/>
                  <a:pt x="10773" y="4325"/>
                  <a:pt x="11109" y="4351"/>
                </a:cubicBezTo>
                <a:cubicBezTo>
                  <a:pt x="11177" y="4358"/>
                  <a:pt x="11238" y="4390"/>
                  <a:pt x="11305" y="4397"/>
                </a:cubicBezTo>
                <a:cubicBezTo>
                  <a:pt x="11751" y="4442"/>
                  <a:pt x="12008" y="4046"/>
                  <a:pt x="12399" y="4208"/>
                </a:cubicBezTo>
                <a:cubicBezTo>
                  <a:pt x="12399" y="4280"/>
                  <a:pt x="12393" y="4351"/>
                  <a:pt x="12380" y="4423"/>
                </a:cubicBezTo>
                <a:cubicBezTo>
                  <a:pt x="12380" y="4423"/>
                  <a:pt x="12387" y="4429"/>
                  <a:pt x="12387" y="4429"/>
                </a:cubicBezTo>
                <a:lnTo>
                  <a:pt x="12429" y="4410"/>
                </a:lnTo>
                <a:cubicBezTo>
                  <a:pt x="12448" y="4345"/>
                  <a:pt x="12466" y="4281"/>
                  <a:pt x="12487" y="4224"/>
                </a:cubicBezTo>
                <a:lnTo>
                  <a:pt x="12527" y="4145"/>
                </a:lnTo>
                <a:lnTo>
                  <a:pt x="12509" y="4332"/>
                </a:lnTo>
                <a:cubicBezTo>
                  <a:pt x="12527" y="4306"/>
                  <a:pt x="12539" y="4273"/>
                  <a:pt x="12527" y="4221"/>
                </a:cubicBezTo>
                <a:cubicBezTo>
                  <a:pt x="12521" y="4202"/>
                  <a:pt x="12539" y="4176"/>
                  <a:pt x="12545" y="4143"/>
                </a:cubicBezTo>
                <a:lnTo>
                  <a:pt x="12528" y="4143"/>
                </a:lnTo>
                <a:lnTo>
                  <a:pt x="12564" y="4072"/>
                </a:lnTo>
                <a:cubicBezTo>
                  <a:pt x="12570" y="4072"/>
                  <a:pt x="12576" y="4072"/>
                  <a:pt x="12582" y="4072"/>
                </a:cubicBezTo>
                <a:cubicBezTo>
                  <a:pt x="12588" y="4039"/>
                  <a:pt x="12637" y="4026"/>
                  <a:pt x="12680" y="4059"/>
                </a:cubicBezTo>
                <a:cubicBezTo>
                  <a:pt x="12686" y="4065"/>
                  <a:pt x="12698" y="4085"/>
                  <a:pt x="12698" y="4111"/>
                </a:cubicBezTo>
                <a:cubicBezTo>
                  <a:pt x="12723" y="4124"/>
                  <a:pt x="12741" y="4137"/>
                  <a:pt x="12753" y="4156"/>
                </a:cubicBezTo>
                <a:cubicBezTo>
                  <a:pt x="12735" y="4215"/>
                  <a:pt x="12729" y="4267"/>
                  <a:pt x="12716" y="4319"/>
                </a:cubicBezTo>
                <a:cubicBezTo>
                  <a:pt x="12735" y="4325"/>
                  <a:pt x="12747" y="4332"/>
                  <a:pt x="12753" y="4325"/>
                </a:cubicBezTo>
                <a:cubicBezTo>
                  <a:pt x="12765" y="4312"/>
                  <a:pt x="12771" y="4299"/>
                  <a:pt x="12784" y="4286"/>
                </a:cubicBezTo>
                <a:cubicBezTo>
                  <a:pt x="12784" y="4254"/>
                  <a:pt x="12790" y="4215"/>
                  <a:pt x="12790" y="4182"/>
                </a:cubicBezTo>
                <a:cubicBezTo>
                  <a:pt x="12802" y="4208"/>
                  <a:pt x="12808" y="4228"/>
                  <a:pt x="12814" y="4254"/>
                </a:cubicBezTo>
                <a:cubicBezTo>
                  <a:pt x="12839" y="4221"/>
                  <a:pt x="12857" y="4195"/>
                  <a:pt x="12869" y="4163"/>
                </a:cubicBezTo>
                <a:cubicBezTo>
                  <a:pt x="12869" y="4117"/>
                  <a:pt x="12863" y="4072"/>
                  <a:pt x="12863" y="4026"/>
                </a:cubicBezTo>
                <a:cubicBezTo>
                  <a:pt x="12692" y="3844"/>
                  <a:pt x="12478" y="3714"/>
                  <a:pt x="12264" y="3603"/>
                </a:cubicBezTo>
                <a:cubicBezTo>
                  <a:pt x="12277" y="3551"/>
                  <a:pt x="12258" y="3525"/>
                  <a:pt x="12264" y="3519"/>
                </a:cubicBezTo>
                <a:cubicBezTo>
                  <a:pt x="12307" y="3447"/>
                  <a:pt x="12387" y="3480"/>
                  <a:pt x="12399" y="3493"/>
                </a:cubicBezTo>
                <a:cubicBezTo>
                  <a:pt x="12545" y="3629"/>
                  <a:pt x="12680" y="3746"/>
                  <a:pt x="12820" y="3805"/>
                </a:cubicBezTo>
                <a:cubicBezTo>
                  <a:pt x="12839" y="3805"/>
                  <a:pt x="12851" y="3818"/>
                  <a:pt x="12869" y="3824"/>
                </a:cubicBezTo>
                <a:cubicBezTo>
                  <a:pt x="12875" y="3805"/>
                  <a:pt x="12875" y="3785"/>
                  <a:pt x="12875" y="3766"/>
                </a:cubicBezTo>
                <a:cubicBezTo>
                  <a:pt x="12888" y="3616"/>
                  <a:pt x="12912" y="3467"/>
                  <a:pt x="12949" y="3317"/>
                </a:cubicBezTo>
                <a:cubicBezTo>
                  <a:pt x="12943" y="3317"/>
                  <a:pt x="12936" y="3317"/>
                  <a:pt x="12930" y="3317"/>
                </a:cubicBezTo>
                <a:cubicBezTo>
                  <a:pt x="12881" y="3311"/>
                  <a:pt x="12814" y="3311"/>
                  <a:pt x="12771" y="3285"/>
                </a:cubicBezTo>
                <a:cubicBezTo>
                  <a:pt x="12765" y="3278"/>
                  <a:pt x="12753" y="3219"/>
                  <a:pt x="12747" y="3206"/>
                </a:cubicBezTo>
                <a:cubicBezTo>
                  <a:pt x="12820" y="3135"/>
                  <a:pt x="12912" y="3141"/>
                  <a:pt x="12985" y="3148"/>
                </a:cubicBezTo>
                <a:cubicBezTo>
                  <a:pt x="12985" y="3148"/>
                  <a:pt x="12991" y="3148"/>
                  <a:pt x="12991" y="3148"/>
                </a:cubicBezTo>
                <a:cubicBezTo>
                  <a:pt x="13034" y="3005"/>
                  <a:pt x="13089" y="2868"/>
                  <a:pt x="13150" y="2745"/>
                </a:cubicBezTo>
                <a:lnTo>
                  <a:pt x="13083" y="2725"/>
                </a:lnTo>
                <a:cubicBezTo>
                  <a:pt x="13059" y="2719"/>
                  <a:pt x="13034" y="2654"/>
                  <a:pt x="13028" y="2608"/>
                </a:cubicBezTo>
                <a:cubicBezTo>
                  <a:pt x="13101" y="2556"/>
                  <a:pt x="13175" y="2562"/>
                  <a:pt x="13242" y="2588"/>
                </a:cubicBezTo>
                <a:cubicBezTo>
                  <a:pt x="13419" y="2322"/>
                  <a:pt x="13657" y="2146"/>
                  <a:pt x="13963" y="2159"/>
                </a:cubicBezTo>
                <a:cubicBezTo>
                  <a:pt x="13969" y="2315"/>
                  <a:pt x="13908" y="2517"/>
                  <a:pt x="13926" y="2660"/>
                </a:cubicBezTo>
                <a:cubicBezTo>
                  <a:pt x="14049" y="2497"/>
                  <a:pt x="13926" y="2146"/>
                  <a:pt x="14079" y="2114"/>
                </a:cubicBezTo>
                <a:cubicBezTo>
                  <a:pt x="14134" y="2244"/>
                  <a:pt x="14012" y="2484"/>
                  <a:pt x="14042" y="2627"/>
                </a:cubicBezTo>
                <a:cubicBezTo>
                  <a:pt x="14159" y="2315"/>
                  <a:pt x="14122" y="1860"/>
                  <a:pt x="14458" y="1899"/>
                </a:cubicBezTo>
                <a:cubicBezTo>
                  <a:pt x="14476" y="1860"/>
                  <a:pt x="14507" y="1821"/>
                  <a:pt x="14550" y="1795"/>
                </a:cubicBezTo>
                <a:cubicBezTo>
                  <a:pt x="14592" y="1769"/>
                  <a:pt x="14592" y="1860"/>
                  <a:pt x="14586" y="1892"/>
                </a:cubicBezTo>
                <a:cubicBezTo>
                  <a:pt x="14580" y="1945"/>
                  <a:pt x="14568" y="2003"/>
                  <a:pt x="14556" y="2055"/>
                </a:cubicBezTo>
                <a:cubicBezTo>
                  <a:pt x="14556" y="2107"/>
                  <a:pt x="14550" y="2166"/>
                  <a:pt x="14543" y="2218"/>
                </a:cubicBezTo>
                <a:cubicBezTo>
                  <a:pt x="14562" y="2276"/>
                  <a:pt x="14586" y="2328"/>
                  <a:pt x="14605" y="2367"/>
                </a:cubicBezTo>
                <a:cubicBezTo>
                  <a:pt x="14629" y="2237"/>
                  <a:pt x="14647" y="2101"/>
                  <a:pt x="14647" y="1945"/>
                </a:cubicBezTo>
                <a:cubicBezTo>
                  <a:pt x="14782" y="1964"/>
                  <a:pt x="14696" y="2205"/>
                  <a:pt x="14672" y="2335"/>
                </a:cubicBezTo>
                <a:cubicBezTo>
                  <a:pt x="14721" y="2270"/>
                  <a:pt x="14763" y="2205"/>
                  <a:pt x="14782" y="2127"/>
                </a:cubicBezTo>
                <a:cubicBezTo>
                  <a:pt x="14782" y="2114"/>
                  <a:pt x="14825" y="2114"/>
                  <a:pt x="14831" y="2088"/>
                </a:cubicBezTo>
                <a:cubicBezTo>
                  <a:pt x="14831" y="2075"/>
                  <a:pt x="14837" y="2068"/>
                  <a:pt x="14837" y="2062"/>
                </a:cubicBezTo>
                <a:cubicBezTo>
                  <a:pt x="14837" y="2016"/>
                  <a:pt x="14837" y="1977"/>
                  <a:pt x="14837" y="1945"/>
                </a:cubicBezTo>
                <a:cubicBezTo>
                  <a:pt x="14843" y="1945"/>
                  <a:pt x="14855" y="1945"/>
                  <a:pt x="14861" y="1945"/>
                </a:cubicBezTo>
                <a:cubicBezTo>
                  <a:pt x="14916" y="1691"/>
                  <a:pt x="14953" y="1431"/>
                  <a:pt x="15002" y="1151"/>
                </a:cubicBezTo>
                <a:cubicBezTo>
                  <a:pt x="15002" y="1164"/>
                  <a:pt x="15002" y="1105"/>
                  <a:pt x="15002" y="1086"/>
                </a:cubicBezTo>
                <a:cubicBezTo>
                  <a:pt x="15026" y="1131"/>
                  <a:pt x="15063" y="1092"/>
                  <a:pt x="15069" y="1066"/>
                </a:cubicBezTo>
                <a:cubicBezTo>
                  <a:pt x="15093" y="923"/>
                  <a:pt x="15112" y="780"/>
                  <a:pt x="15112" y="637"/>
                </a:cubicBezTo>
                <a:cubicBezTo>
                  <a:pt x="15112" y="592"/>
                  <a:pt x="15148" y="553"/>
                  <a:pt x="15191" y="533"/>
                </a:cubicBezTo>
                <a:cubicBezTo>
                  <a:pt x="15228" y="566"/>
                  <a:pt x="15234" y="624"/>
                  <a:pt x="15252" y="676"/>
                </a:cubicBezTo>
                <a:cubicBezTo>
                  <a:pt x="15295" y="676"/>
                  <a:pt x="15381" y="689"/>
                  <a:pt x="15374" y="735"/>
                </a:cubicBezTo>
                <a:cubicBezTo>
                  <a:pt x="15368" y="826"/>
                  <a:pt x="15307" y="917"/>
                  <a:pt x="15307" y="982"/>
                </a:cubicBezTo>
                <a:cubicBezTo>
                  <a:pt x="15209" y="1151"/>
                  <a:pt x="15179" y="1320"/>
                  <a:pt x="15124" y="1476"/>
                </a:cubicBezTo>
                <a:cubicBezTo>
                  <a:pt x="15075" y="1613"/>
                  <a:pt x="15038" y="1756"/>
                  <a:pt x="15002" y="1899"/>
                </a:cubicBezTo>
                <a:cubicBezTo>
                  <a:pt x="15063" y="1853"/>
                  <a:pt x="15112" y="1788"/>
                  <a:pt x="15173" y="1756"/>
                </a:cubicBezTo>
                <a:cubicBezTo>
                  <a:pt x="15173" y="1710"/>
                  <a:pt x="15167" y="1658"/>
                  <a:pt x="15167" y="1613"/>
                </a:cubicBezTo>
                <a:lnTo>
                  <a:pt x="15277" y="1587"/>
                </a:lnTo>
                <a:cubicBezTo>
                  <a:pt x="15252" y="1626"/>
                  <a:pt x="15283" y="1658"/>
                  <a:pt x="15295" y="1697"/>
                </a:cubicBezTo>
                <a:cubicBezTo>
                  <a:pt x="15338" y="1645"/>
                  <a:pt x="15381" y="1548"/>
                  <a:pt x="15466" y="1528"/>
                </a:cubicBezTo>
                <a:cubicBezTo>
                  <a:pt x="15484" y="1379"/>
                  <a:pt x="15515" y="1229"/>
                  <a:pt x="15497" y="1060"/>
                </a:cubicBezTo>
                <a:cubicBezTo>
                  <a:pt x="15582" y="1027"/>
                  <a:pt x="15662" y="995"/>
                  <a:pt x="15704" y="1014"/>
                </a:cubicBezTo>
                <a:cubicBezTo>
                  <a:pt x="15698" y="1105"/>
                  <a:pt x="15723" y="1236"/>
                  <a:pt x="15753" y="1320"/>
                </a:cubicBezTo>
                <a:cubicBezTo>
                  <a:pt x="15839" y="1320"/>
                  <a:pt x="15784" y="1398"/>
                  <a:pt x="15790" y="1431"/>
                </a:cubicBezTo>
                <a:cubicBezTo>
                  <a:pt x="15796" y="1515"/>
                  <a:pt x="15796" y="1593"/>
                  <a:pt x="15833" y="1678"/>
                </a:cubicBezTo>
                <a:cubicBezTo>
                  <a:pt x="15839" y="1697"/>
                  <a:pt x="15876" y="1697"/>
                  <a:pt x="15900" y="1671"/>
                </a:cubicBezTo>
                <a:cubicBezTo>
                  <a:pt x="15912" y="1658"/>
                  <a:pt x="15912" y="1613"/>
                  <a:pt x="15955" y="1613"/>
                </a:cubicBezTo>
                <a:cubicBezTo>
                  <a:pt x="15973" y="1613"/>
                  <a:pt x="15992" y="1619"/>
                  <a:pt x="16010" y="1600"/>
                </a:cubicBezTo>
                <a:cubicBezTo>
                  <a:pt x="16065" y="1522"/>
                  <a:pt x="16120" y="1444"/>
                  <a:pt x="16199" y="1385"/>
                </a:cubicBezTo>
                <a:cubicBezTo>
                  <a:pt x="16224" y="1372"/>
                  <a:pt x="16267" y="1372"/>
                  <a:pt x="16279" y="1392"/>
                </a:cubicBezTo>
                <a:cubicBezTo>
                  <a:pt x="16309" y="1431"/>
                  <a:pt x="16322" y="1489"/>
                  <a:pt x="16291" y="1509"/>
                </a:cubicBezTo>
                <a:cubicBezTo>
                  <a:pt x="16089" y="1626"/>
                  <a:pt x="15955" y="1795"/>
                  <a:pt x="15876" y="1984"/>
                </a:cubicBezTo>
                <a:cubicBezTo>
                  <a:pt x="15863" y="2016"/>
                  <a:pt x="15869" y="2062"/>
                  <a:pt x="15882" y="2101"/>
                </a:cubicBezTo>
                <a:lnTo>
                  <a:pt x="15949" y="2075"/>
                </a:lnTo>
                <a:cubicBezTo>
                  <a:pt x="15985" y="2257"/>
                  <a:pt x="15955" y="2413"/>
                  <a:pt x="15967" y="2575"/>
                </a:cubicBezTo>
                <a:cubicBezTo>
                  <a:pt x="15973" y="2608"/>
                  <a:pt x="16004" y="2614"/>
                  <a:pt x="16016" y="2595"/>
                </a:cubicBezTo>
                <a:cubicBezTo>
                  <a:pt x="16028" y="2582"/>
                  <a:pt x="16053" y="2530"/>
                  <a:pt x="16059" y="2510"/>
                </a:cubicBezTo>
                <a:cubicBezTo>
                  <a:pt x="16028" y="2582"/>
                  <a:pt x="16126" y="2601"/>
                  <a:pt x="16102" y="2680"/>
                </a:cubicBezTo>
                <a:cubicBezTo>
                  <a:pt x="16138" y="2693"/>
                  <a:pt x="16205" y="2680"/>
                  <a:pt x="16212" y="2719"/>
                </a:cubicBezTo>
                <a:cubicBezTo>
                  <a:pt x="16224" y="2777"/>
                  <a:pt x="16267" y="2855"/>
                  <a:pt x="16218" y="2894"/>
                </a:cubicBezTo>
                <a:cubicBezTo>
                  <a:pt x="16187" y="2914"/>
                  <a:pt x="16157" y="2940"/>
                  <a:pt x="16132" y="2959"/>
                </a:cubicBezTo>
                <a:cubicBezTo>
                  <a:pt x="16132" y="2979"/>
                  <a:pt x="16138" y="2998"/>
                  <a:pt x="16138" y="3018"/>
                </a:cubicBezTo>
                <a:cubicBezTo>
                  <a:pt x="16150" y="3005"/>
                  <a:pt x="16163" y="2992"/>
                  <a:pt x="16175" y="2979"/>
                </a:cubicBezTo>
                <a:lnTo>
                  <a:pt x="16138" y="3057"/>
                </a:lnTo>
                <a:cubicBezTo>
                  <a:pt x="16138" y="3180"/>
                  <a:pt x="16102" y="3317"/>
                  <a:pt x="16053" y="3447"/>
                </a:cubicBezTo>
                <a:cubicBezTo>
                  <a:pt x="16089" y="3441"/>
                  <a:pt x="16120" y="3415"/>
                  <a:pt x="16150" y="3402"/>
                </a:cubicBezTo>
                <a:cubicBezTo>
                  <a:pt x="16169" y="3330"/>
                  <a:pt x="16187" y="3252"/>
                  <a:pt x="16199" y="3174"/>
                </a:cubicBezTo>
                <a:cubicBezTo>
                  <a:pt x="16303" y="3317"/>
                  <a:pt x="16535" y="3206"/>
                  <a:pt x="16694" y="3278"/>
                </a:cubicBezTo>
                <a:cubicBezTo>
                  <a:pt x="16743" y="3395"/>
                  <a:pt x="16762" y="3532"/>
                  <a:pt x="16871" y="3610"/>
                </a:cubicBezTo>
                <a:cubicBezTo>
                  <a:pt x="16725" y="3733"/>
                  <a:pt x="16584" y="3889"/>
                  <a:pt x="16444" y="4039"/>
                </a:cubicBezTo>
                <a:cubicBezTo>
                  <a:pt x="16456" y="4046"/>
                  <a:pt x="16474" y="4052"/>
                  <a:pt x="16487" y="4059"/>
                </a:cubicBezTo>
                <a:cubicBezTo>
                  <a:pt x="16487" y="4059"/>
                  <a:pt x="16493" y="4065"/>
                  <a:pt x="16493" y="4065"/>
                </a:cubicBezTo>
                <a:cubicBezTo>
                  <a:pt x="16652" y="3915"/>
                  <a:pt x="16798" y="3772"/>
                  <a:pt x="16926" y="3623"/>
                </a:cubicBezTo>
                <a:cubicBezTo>
                  <a:pt x="17104" y="3571"/>
                  <a:pt x="17208" y="3701"/>
                  <a:pt x="17189" y="3876"/>
                </a:cubicBezTo>
                <a:cubicBezTo>
                  <a:pt x="17079" y="3909"/>
                  <a:pt x="17024" y="4007"/>
                  <a:pt x="17012" y="4117"/>
                </a:cubicBezTo>
                <a:cubicBezTo>
                  <a:pt x="17024" y="4111"/>
                  <a:pt x="17043" y="4104"/>
                  <a:pt x="17061" y="4098"/>
                </a:cubicBezTo>
                <a:cubicBezTo>
                  <a:pt x="17085" y="4143"/>
                  <a:pt x="17091" y="4208"/>
                  <a:pt x="17104" y="4267"/>
                </a:cubicBezTo>
                <a:cubicBezTo>
                  <a:pt x="17079" y="4286"/>
                  <a:pt x="17055" y="4293"/>
                  <a:pt x="17024" y="4293"/>
                </a:cubicBezTo>
                <a:cubicBezTo>
                  <a:pt x="17036" y="4325"/>
                  <a:pt x="17049" y="4364"/>
                  <a:pt x="17067" y="4397"/>
                </a:cubicBezTo>
                <a:cubicBezTo>
                  <a:pt x="17000" y="4488"/>
                  <a:pt x="16902" y="4533"/>
                  <a:pt x="16890" y="4715"/>
                </a:cubicBezTo>
                <a:cubicBezTo>
                  <a:pt x="16688" y="4826"/>
                  <a:pt x="16346" y="4800"/>
                  <a:pt x="16248" y="5028"/>
                </a:cubicBezTo>
                <a:cubicBezTo>
                  <a:pt x="16322" y="4989"/>
                  <a:pt x="16401" y="4950"/>
                  <a:pt x="16487" y="4917"/>
                </a:cubicBezTo>
                <a:cubicBezTo>
                  <a:pt x="16493" y="4911"/>
                  <a:pt x="16499" y="4898"/>
                  <a:pt x="16505" y="4885"/>
                </a:cubicBezTo>
                <a:cubicBezTo>
                  <a:pt x="16505" y="4898"/>
                  <a:pt x="16499" y="4904"/>
                  <a:pt x="16493" y="4917"/>
                </a:cubicBezTo>
                <a:cubicBezTo>
                  <a:pt x="16572" y="4878"/>
                  <a:pt x="16658" y="4846"/>
                  <a:pt x="16743" y="4820"/>
                </a:cubicBezTo>
                <a:cubicBezTo>
                  <a:pt x="16749" y="4820"/>
                  <a:pt x="16755" y="4813"/>
                  <a:pt x="16755" y="4813"/>
                </a:cubicBezTo>
                <a:cubicBezTo>
                  <a:pt x="16755" y="4813"/>
                  <a:pt x="16762" y="4813"/>
                  <a:pt x="16762" y="4813"/>
                </a:cubicBezTo>
                <a:cubicBezTo>
                  <a:pt x="16884" y="4774"/>
                  <a:pt x="17006" y="4742"/>
                  <a:pt x="17122" y="4715"/>
                </a:cubicBezTo>
                <a:cubicBezTo>
                  <a:pt x="17024" y="4859"/>
                  <a:pt x="17055" y="4969"/>
                  <a:pt x="17110" y="5093"/>
                </a:cubicBezTo>
                <a:cubicBezTo>
                  <a:pt x="17049" y="5093"/>
                  <a:pt x="16988" y="5093"/>
                  <a:pt x="16933" y="5099"/>
                </a:cubicBezTo>
                <a:cubicBezTo>
                  <a:pt x="16969" y="5151"/>
                  <a:pt x="16896" y="5242"/>
                  <a:pt x="16908" y="5301"/>
                </a:cubicBezTo>
                <a:cubicBezTo>
                  <a:pt x="16939" y="5444"/>
                  <a:pt x="16884" y="5587"/>
                  <a:pt x="16847" y="5698"/>
                </a:cubicBezTo>
                <a:cubicBezTo>
                  <a:pt x="16823" y="5782"/>
                  <a:pt x="16798" y="5860"/>
                  <a:pt x="16768" y="5938"/>
                </a:cubicBezTo>
                <a:cubicBezTo>
                  <a:pt x="16774" y="5951"/>
                  <a:pt x="16780" y="5964"/>
                  <a:pt x="16780" y="5977"/>
                </a:cubicBezTo>
                <a:cubicBezTo>
                  <a:pt x="16768" y="5984"/>
                  <a:pt x="16762" y="5990"/>
                  <a:pt x="16749" y="5997"/>
                </a:cubicBezTo>
                <a:cubicBezTo>
                  <a:pt x="16731" y="6042"/>
                  <a:pt x="16719" y="6081"/>
                  <a:pt x="16700" y="6120"/>
                </a:cubicBezTo>
                <a:cubicBezTo>
                  <a:pt x="16731" y="6081"/>
                  <a:pt x="16762" y="6049"/>
                  <a:pt x="16798" y="6016"/>
                </a:cubicBezTo>
                <a:cubicBezTo>
                  <a:pt x="16847" y="6101"/>
                  <a:pt x="16731" y="6133"/>
                  <a:pt x="16719" y="6238"/>
                </a:cubicBezTo>
                <a:cubicBezTo>
                  <a:pt x="16902" y="6153"/>
                  <a:pt x="17104" y="6088"/>
                  <a:pt x="17281" y="5984"/>
                </a:cubicBezTo>
                <a:cubicBezTo>
                  <a:pt x="17305" y="5971"/>
                  <a:pt x="17366" y="5971"/>
                  <a:pt x="17366" y="6010"/>
                </a:cubicBezTo>
                <a:cubicBezTo>
                  <a:pt x="17366" y="6036"/>
                  <a:pt x="17336" y="6094"/>
                  <a:pt x="17324" y="6107"/>
                </a:cubicBezTo>
                <a:cubicBezTo>
                  <a:pt x="17305" y="6127"/>
                  <a:pt x="17287" y="6094"/>
                  <a:pt x="17275" y="6081"/>
                </a:cubicBezTo>
                <a:cubicBezTo>
                  <a:pt x="17263" y="6146"/>
                  <a:pt x="17201" y="6114"/>
                  <a:pt x="17171" y="6120"/>
                </a:cubicBezTo>
                <a:cubicBezTo>
                  <a:pt x="17055" y="6146"/>
                  <a:pt x="16908" y="6205"/>
                  <a:pt x="16890" y="6303"/>
                </a:cubicBezTo>
                <a:cubicBezTo>
                  <a:pt x="16884" y="6329"/>
                  <a:pt x="16884" y="6381"/>
                  <a:pt x="16926" y="6368"/>
                </a:cubicBezTo>
                <a:cubicBezTo>
                  <a:pt x="17043" y="6329"/>
                  <a:pt x="17110" y="6244"/>
                  <a:pt x="17195" y="6205"/>
                </a:cubicBezTo>
                <a:cubicBezTo>
                  <a:pt x="17226" y="6192"/>
                  <a:pt x="17189" y="6270"/>
                  <a:pt x="17165" y="6283"/>
                </a:cubicBezTo>
                <a:cubicBezTo>
                  <a:pt x="17110" y="6316"/>
                  <a:pt x="17061" y="6355"/>
                  <a:pt x="17012" y="6381"/>
                </a:cubicBezTo>
                <a:cubicBezTo>
                  <a:pt x="16981" y="6394"/>
                  <a:pt x="16920" y="6511"/>
                  <a:pt x="16902" y="6543"/>
                </a:cubicBezTo>
                <a:cubicBezTo>
                  <a:pt x="16823" y="6537"/>
                  <a:pt x="16835" y="6634"/>
                  <a:pt x="16780" y="6660"/>
                </a:cubicBezTo>
                <a:cubicBezTo>
                  <a:pt x="16774" y="6654"/>
                  <a:pt x="16774" y="6647"/>
                  <a:pt x="16768" y="6647"/>
                </a:cubicBezTo>
                <a:cubicBezTo>
                  <a:pt x="16743" y="6719"/>
                  <a:pt x="16688" y="6790"/>
                  <a:pt x="16639" y="6875"/>
                </a:cubicBezTo>
                <a:lnTo>
                  <a:pt x="16722" y="6847"/>
                </a:lnTo>
                <a:lnTo>
                  <a:pt x="16721" y="6847"/>
                </a:lnTo>
                <a:cubicBezTo>
                  <a:pt x="16714" y="6836"/>
                  <a:pt x="16713" y="6816"/>
                  <a:pt x="16719" y="6810"/>
                </a:cubicBezTo>
                <a:cubicBezTo>
                  <a:pt x="16725" y="6803"/>
                  <a:pt x="16768" y="6784"/>
                  <a:pt x="16786" y="6777"/>
                </a:cubicBezTo>
                <a:cubicBezTo>
                  <a:pt x="16804" y="6772"/>
                  <a:pt x="16823" y="6738"/>
                  <a:pt x="16844" y="6743"/>
                </a:cubicBezTo>
                <a:cubicBezTo>
                  <a:pt x="16850" y="6745"/>
                  <a:pt x="16858" y="6751"/>
                  <a:pt x="16865" y="6764"/>
                </a:cubicBezTo>
                <a:cubicBezTo>
                  <a:pt x="16890" y="6810"/>
                  <a:pt x="16774" y="6810"/>
                  <a:pt x="16755" y="6836"/>
                </a:cubicBezTo>
                <a:cubicBezTo>
                  <a:pt x="16748" y="6849"/>
                  <a:pt x="16741" y="6855"/>
                  <a:pt x="16735" y="6856"/>
                </a:cubicBezTo>
                <a:lnTo>
                  <a:pt x="16726" y="6850"/>
                </a:lnTo>
                <a:lnTo>
                  <a:pt x="16597" y="6946"/>
                </a:lnTo>
                <a:cubicBezTo>
                  <a:pt x="16572" y="6992"/>
                  <a:pt x="16554" y="7044"/>
                  <a:pt x="16542" y="7096"/>
                </a:cubicBezTo>
                <a:cubicBezTo>
                  <a:pt x="16542" y="7103"/>
                  <a:pt x="16542" y="7103"/>
                  <a:pt x="16542" y="7103"/>
                </a:cubicBezTo>
                <a:cubicBezTo>
                  <a:pt x="16572" y="7109"/>
                  <a:pt x="16597" y="7103"/>
                  <a:pt x="16621" y="7122"/>
                </a:cubicBezTo>
                <a:cubicBezTo>
                  <a:pt x="16615" y="7148"/>
                  <a:pt x="16597" y="7174"/>
                  <a:pt x="16597" y="7213"/>
                </a:cubicBezTo>
                <a:cubicBezTo>
                  <a:pt x="16572" y="7207"/>
                  <a:pt x="16548" y="7207"/>
                  <a:pt x="16523" y="7213"/>
                </a:cubicBezTo>
                <a:cubicBezTo>
                  <a:pt x="16523" y="7246"/>
                  <a:pt x="16523" y="7278"/>
                  <a:pt x="16529" y="7317"/>
                </a:cubicBezTo>
                <a:cubicBezTo>
                  <a:pt x="16517" y="7330"/>
                  <a:pt x="16505" y="7343"/>
                  <a:pt x="16493" y="7350"/>
                </a:cubicBezTo>
                <a:cubicBezTo>
                  <a:pt x="16560" y="7363"/>
                  <a:pt x="16621" y="7369"/>
                  <a:pt x="16688" y="7376"/>
                </a:cubicBezTo>
                <a:cubicBezTo>
                  <a:pt x="16896" y="7389"/>
                  <a:pt x="17159" y="7356"/>
                  <a:pt x="17397" y="7285"/>
                </a:cubicBezTo>
                <a:lnTo>
                  <a:pt x="17721" y="7226"/>
                </a:lnTo>
                <a:cubicBezTo>
                  <a:pt x="17776" y="7213"/>
                  <a:pt x="17819" y="7194"/>
                  <a:pt x="17855" y="7135"/>
                </a:cubicBezTo>
                <a:cubicBezTo>
                  <a:pt x="17892" y="7155"/>
                  <a:pt x="17935" y="7174"/>
                  <a:pt x="17965" y="7194"/>
                </a:cubicBezTo>
                <a:cubicBezTo>
                  <a:pt x="18014" y="7220"/>
                  <a:pt x="17947" y="7252"/>
                  <a:pt x="17941" y="7278"/>
                </a:cubicBezTo>
                <a:cubicBezTo>
                  <a:pt x="17898" y="7252"/>
                  <a:pt x="17831" y="7285"/>
                  <a:pt x="17776" y="7291"/>
                </a:cubicBezTo>
                <a:cubicBezTo>
                  <a:pt x="17501" y="7343"/>
                  <a:pt x="17281" y="7389"/>
                  <a:pt x="17024" y="7447"/>
                </a:cubicBezTo>
                <a:cubicBezTo>
                  <a:pt x="16945" y="7500"/>
                  <a:pt x="16853" y="7447"/>
                  <a:pt x="16749" y="7519"/>
                </a:cubicBezTo>
                <a:cubicBezTo>
                  <a:pt x="16762" y="7539"/>
                  <a:pt x="16768" y="7578"/>
                  <a:pt x="16743" y="7584"/>
                </a:cubicBezTo>
                <a:cubicBezTo>
                  <a:pt x="16700" y="7532"/>
                  <a:pt x="16652" y="7591"/>
                  <a:pt x="16609" y="7552"/>
                </a:cubicBezTo>
                <a:cubicBezTo>
                  <a:pt x="16572" y="7584"/>
                  <a:pt x="16529" y="7617"/>
                  <a:pt x="16493" y="7656"/>
                </a:cubicBezTo>
                <a:cubicBezTo>
                  <a:pt x="16462" y="7688"/>
                  <a:pt x="16493" y="7779"/>
                  <a:pt x="16560" y="7773"/>
                </a:cubicBezTo>
                <a:lnTo>
                  <a:pt x="16823" y="7740"/>
                </a:lnTo>
                <a:cubicBezTo>
                  <a:pt x="16859" y="7734"/>
                  <a:pt x="16878" y="7695"/>
                  <a:pt x="16896" y="7695"/>
                </a:cubicBezTo>
                <a:cubicBezTo>
                  <a:pt x="16890" y="7747"/>
                  <a:pt x="16951" y="7727"/>
                  <a:pt x="16975" y="7734"/>
                </a:cubicBezTo>
                <a:cubicBezTo>
                  <a:pt x="17091" y="7753"/>
                  <a:pt x="17226" y="7721"/>
                  <a:pt x="17342" y="7734"/>
                </a:cubicBezTo>
                <a:cubicBezTo>
                  <a:pt x="17360" y="7701"/>
                  <a:pt x="17391" y="7701"/>
                  <a:pt x="17409" y="7721"/>
                </a:cubicBezTo>
                <a:cubicBezTo>
                  <a:pt x="17501" y="7669"/>
                  <a:pt x="17599" y="7682"/>
                  <a:pt x="17678" y="7695"/>
                </a:cubicBezTo>
                <a:cubicBezTo>
                  <a:pt x="17709" y="7701"/>
                  <a:pt x="17709" y="7734"/>
                  <a:pt x="17709" y="7753"/>
                </a:cubicBezTo>
                <a:cubicBezTo>
                  <a:pt x="17709" y="7786"/>
                  <a:pt x="17660" y="7792"/>
                  <a:pt x="17648" y="7818"/>
                </a:cubicBezTo>
                <a:cubicBezTo>
                  <a:pt x="17464" y="7792"/>
                  <a:pt x="17232" y="7779"/>
                  <a:pt x="17012" y="7851"/>
                </a:cubicBezTo>
                <a:cubicBezTo>
                  <a:pt x="16963" y="7864"/>
                  <a:pt x="17018" y="7961"/>
                  <a:pt x="17036" y="8007"/>
                </a:cubicBezTo>
                <a:cubicBezTo>
                  <a:pt x="17073" y="8091"/>
                  <a:pt x="17116" y="8176"/>
                  <a:pt x="17171" y="8215"/>
                </a:cubicBezTo>
                <a:cubicBezTo>
                  <a:pt x="17153" y="8254"/>
                  <a:pt x="17122" y="8274"/>
                  <a:pt x="17085" y="8254"/>
                </a:cubicBezTo>
                <a:cubicBezTo>
                  <a:pt x="17073" y="8247"/>
                  <a:pt x="17043" y="8254"/>
                  <a:pt x="17043" y="8247"/>
                </a:cubicBezTo>
                <a:cubicBezTo>
                  <a:pt x="17055" y="8169"/>
                  <a:pt x="17036" y="8124"/>
                  <a:pt x="17006" y="8072"/>
                </a:cubicBezTo>
                <a:cubicBezTo>
                  <a:pt x="16963" y="7987"/>
                  <a:pt x="16933" y="7896"/>
                  <a:pt x="16884" y="7838"/>
                </a:cubicBezTo>
                <a:cubicBezTo>
                  <a:pt x="16664" y="7896"/>
                  <a:pt x="16468" y="7896"/>
                  <a:pt x="16273" y="7916"/>
                </a:cubicBezTo>
                <a:cubicBezTo>
                  <a:pt x="16157" y="7961"/>
                  <a:pt x="16028" y="8020"/>
                  <a:pt x="16010" y="8137"/>
                </a:cubicBezTo>
                <a:cubicBezTo>
                  <a:pt x="16004" y="8163"/>
                  <a:pt x="16108" y="8104"/>
                  <a:pt x="16150" y="8072"/>
                </a:cubicBezTo>
                <a:lnTo>
                  <a:pt x="16358" y="7929"/>
                </a:lnTo>
                <a:cubicBezTo>
                  <a:pt x="16407" y="7981"/>
                  <a:pt x="16334" y="7981"/>
                  <a:pt x="16315" y="7994"/>
                </a:cubicBezTo>
                <a:cubicBezTo>
                  <a:pt x="16236" y="8046"/>
                  <a:pt x="16163" y="8104"/>
                  <a:pt x="16071" y="8156"/>
                </a:cubicBezTo>
                <a:cubicBezTo>
                  <a:pt x="16132" y="8195"/>
                  <a:pt x="16218" y="8208"/>
                  <a:pt x="16273" y="8260"/>
                </a:cubicBezTo>
                <a:cubicBezTo>
                  <a:pt x="16291" y="8280"/>
                  <a:pt x="16358" y="8241"/>
                  <a:pt x="16401" y="8234"/>
                </a:cubicBezTo>
                <a:cubicBezTo>
                  <a:pt x="16395" y="8189"/>
                  <a:pt x="16444" y="8228"/>
                  <a:pt x="16413" y="8247"/>
                </a:cubicBezTo>
                <a:cubicBezTo>
                  <a:pt x="16456" y="8241"/>
                  <a:pt x="16590" y="8306"/>
                  <a:pt x="16639" y="8325"/>
                </a:cubicBezTo>
                <a:cubicBezTo>
                  <a:pt x="16682" y="8404"/>
                  <a:pt x="16786" y="8417"/>
                  <a:pt x="16847" y="8417"/>
                </a:cubicBezTo>
                <a:cubicBezTo>
                  <a:pt x="16902" y="8417"/>
                  <a:pt x="16853" y="8462"/>
                  <a:pt x="16829" y="8462"/>
                </a:cubicBezTo>
                <a:cubicBezTo>
                  <a:pt x="16688" y="8456"/>
                  <a:pt x="16554" y="8449"/>
                  <a:pt x="16432" y="8404"/>
                </a:cubicBezTo>
                <a:cubicBezTo>
                  <a:pt x="16432" y="8371"/>
                  <a:pt x="16383" y="8371"/>
                  <a:pt x="16352" y="8371"/>
                </a:cubicBezTo>
                <a:cubicBezTo>
                  <a:pt x="16273" y="8371"/>
                  <a:pt x="16163" y="8371"/>
                  <a:pt x="16083" y="8456"/>
                </a:cubicBezTo>
                <a:cubicBezTo>
                  <a:pt x="16071" y="8410"/>
                  <a:pt x="16126" y="8404"/>
                  <a:pt x="16138" y="8384"/>
                </a:cubicBezTo>
                <a:cubicBezTo>
                  <a:pt x="15955" y="8404"/>
                  <a:pt x="15808" y="8365"/>
                  <a:pt x="15601" y="8456"/>
                </a:cubicBezTo>
                <a:cubicBezTo>
                  <a:pt x="15723" y="8573"/>
                  <a:pt x="15869" y="8612"/>
                  <a:pt x="16004" y="8664"/>
                </a:cubicBezTo>
                <a:cubicBezTo>
                  <a:pt x="16034" y="8677"/>
                  <a:pt x="16034" y="8722"/>
                  <a:pt x="16077" y="8742"/>
                </a:cubicBezTo>
                <a:cubicBezTo>
                  <a:pt x="15973" y="8761"/>
                  <a:pt x="15900" y="8709"/>
                  <a:pt x="15845" y="8664"/>
                </a:cubicBezTo>
                <a:cubicBezTo>
                  <a:pt x="15741" y="8651"/>
                  <a:pt x="15643" y="8677"/>
                  <a:pt x="15564" y="8735"/>
                </a:cubicBezTo>
                <a:cubicBezTo>
                  <a:pt x="15674" y="8813"/>
                  <a:pt x="15759" y="8917"/>
                  <a:pt x="15876" y="8976"/>
                </a:cubicBezTo>
                <a:cubicBezTo>
                  <a:pt x="15888" y="8982"/>
                  <a:pt x="15912" y="8969"/>
                  <a:pt x="15931" y="8976"/>
                </a:cubicBezTo>
                <a:cubicBezTo>
                  <a:pt x="15869" y="9028"/>
                  <a:pt x="15955" y="9067"/>
                  <a:pt x="15979" y="9087"/>
                </a:cubicBezTo>
                <a:lnTo>
                  <a:pt x="16193" y="9230"/>
                </a:lnTo>
                <a:cubicBezTo>
                  <a:pt x="16236" y="9262"/>
                  <a:pt x="16297" y="9204"/>
                  <a:pt x="16340" y="9191"/>
                </a:cubicBezTo>
                <a:cubicBezTo>
                  <a:pt x="16346" y="9210"/>
                  <a:pt x="16346" y="9243"/>
                  <a:pt x="16322" y="9243"/>
                </a:cubicBezTo>
                <a:cubicBezTo>
                  <a:pt x="16285" y="9243"/>
                  <a:pt x="16248" y="9243"/>
                  <a:pt x="16205" y="9262"/>
                </a:cubicBezTo>
                <a:cubicBezTo>
                  <a:pt x="16218" y="9288"/>
                  <a:pt x="16224" y="9314"/>
                  <a:pt x="16199" y="9334"/>
                </a:cubicBezTo>
                <a:cubicBezTo>
                  <a:pt x="16181" y="9347"/>
                  <a:pt x="16138" y="9373"/>
                  <a:pt x="16144" y="9321"/>
                </a:cubicBezTo>
                <a:cubicBezTo>
                  <a:pt x="16126" y="9308"/>
                  <a:pt x="16102" y="9288"/>
                  <a:pt x="16083" y="9288"/>
                </a:cubicBezTo>
                <a:cubicBezTo>
                  <a:pt x="16034" y="9295"/>
                  <a:pt x="15979" y="9347"/>
                  <a:pt x="15924" y="9321"/>
                </a:cubicBezTo>
                <a:cubicBezTo>
                  <a:pt x="15967" y="9288"/>
                  <a:pt x="16034" y="9262"/>
                  <a:pt x="16077" y="9262"/>
                </a:cubicBezTo>
                <a:cubicBezTo>
                  <a:pt x="15998" y="9197"/>
                  <a:pt x="15937" y="9139"/>
                  <a:pt x="15863" y="9054"/>
                </a:cubicBezTo>
                <a:cubicBezTo>
                  <a:pt x="15747" y="9087"/>
                  <a:pt x="15656" y="9113"/>
                  <a:pt x="15552" y="9171"/>
                </a:cubicBezTo>
                <a:cubicBezTo>
                  <a:pt x="15527" y="9184"/>
                  <a:pt x="15521" y="9243"/>
                  <a:pt x="15539" y="9262"/>
                </a:cubicBezTo>
                <a:cubicBezTo>
                  <a:pt x="15619" y="9347"/>
                  <a:pt x="15656" y="9503"/>
                  <a:pt x="15637" y="9613"/>
                </a:cubicBezTo>
                <a:cubicBezTo>
                  <a:pt x="15631" y="9652"/>
                  <a:pt x="15698" y="9620"/>
                  <a:pt x="15735" y="9607"/>
                </a:cubicBezTo>
                <a:cubicBezTo>
                  <a:pt x="15711" y="9600"/>
                  <a:pt x="15649" y="9600"/>
                  <a:pt x="15649" y="9548"/>
                </a:cubicBezTo>
                <a:cubicBezTo>
                  <a:pt x="15747" y="9600"/>
                  <a:pt x="15863" y="9600"/>
                  <a:pt x="15998" y="9581"/>
                </a:cubicBezTo>
                <a:cubicBezTo>
                  <a:pt x="16169" y="9555"/>
                  <a:pt x="16322" y="9561"/>
                  <a:pt x="16511" y="9542"/>
                </a:cubicBezTo>
                <a:cubicBezTo>
                  <a:pt x="16609" y="9535"/>
                  <a:pt x="16694" y="9522"/>
                  <a:pt x="16798" y="9516"/>
                </a:cubicBezTo>
                <a:cubicBezTo>
                  <a:pt x="16817" y="9509"/>
                  <a:pt x="16853" y="9548"/>
                  <a:pt x="16823" y="9548"/>
                </a:cubicBezTo>
                <a:cubicBezTo>
                  <a:pt x="16743" y="9548"/>
                  <a:pt x="16658" y="9548"/>
                  <a:pt x="16572" y="9574"/>
                </a:cubicBezTo>
                <a:cubicBezTo>
                  <a:pt x="16529" y="9587"/>
                  <a:pt x="16652" y="9704"/>
                  <a:pt x="16676" y="9737"/>
                </a:cubicBezTo>
                <a:cubicBezTo>
                  <a:pt x="16615" y="9756"/>
                  <a:pt x="16590" y="9717"/>
                  <a:pt x="16560" y="9685"/>
                </a:cubicBezTo>
                <a:cubicBezTo>
                  <a:pt x="16480" y="9587"/>
                  <a:pt x="16352" y="9542"/>
                  <a:pt x="16254" y="9600"/>
                </a:cubicBezTo>
                <a:cubicBezTo>
                  <a:pt x="16040" y="9626"/>
                  <a:pt x="15876" y="9652"/>
                  <a:pt x="15717" y="9652"/>
                </a:cubicBezTo>
                <a:cubicBezTo>
                  <a:pt x="15698" y="9652"/>
                  <a:pt x="15662" y="9672"/>
                  <a:pt x="15656" y="9672"/>
                </a:cubicBezTo>
                <a:cubicBezTo>
                  <a:pt x="15656" y="9711"/>
                  <a:pt x="15686" y="9750"/>
                  <a:pt x="15704" y="9750"/>
                </a:cubicBezTo>
                <a:cubicBezTo>
                  <a:pt x="15839" y="9776"/>
                  <a:pt x="15992" y="9711"/>
                  <a:pt x="16059" y="9717"/>
                </a:cubicBezTo>
                <a:cubicBezTo>
                  <a:pt x="16102" y="9724"/>
                  <a:pt x="16150" y="9685"/>
                  <a:pt x="16199" y="9737"/>
                </a:cubicBezTo>
                <a:cubicBezTo>
                  <a:pt x="16059" y="9763"/>
                  <a:pt x="15912" y="9802"/>
                  <a:pt x="15796" y="9808"/>
                </a:cubicBezTo>
                <a:cubicBezTo>
                  <a:pt x="15753" y="9808"/>
                  <a:pt x="15729" y="9873"/>
                  <a:pt x="15741" y="9919"/>
                </a:cubicBezTo>
                <a:cubicBezTo>
                  <a:pt x="15772" y="10023"/>
                  <a:pt x="15741" y="10114"/>
                  <a:pt x="15735" y="10205"/>
                </a:cubicBezTo>
                <a:cubicBezTo>
                  <a:pt x="15735" y="10270"/>
                  <a:pt x="15680" y="10400"/>
                  <a:pt x="15735" y="10407"/>
                </a:cubicBezTo>
                <a:cubicBezTo>
                  <a:pt x="15808" y="10420"/>
                  <a:pt x="15900" y="10426"/>
                  <a:pt x="15979" y="10439"/>
                </a:cubicBezTo>
                <a:lnTo>
                  <a:pt x="16303" y="10394"/>
                </a:lnTo>
                <a:cubicBezTo>
                  <a:pt x="16322" y="10387"/>
                  <a:pt x="16352" y="10387"/>
                  <a:pt x="16364" y="10407"/>
                </a:cubicBezTo>
                <a:cubicBezTo>
                  <a:pt x="16389" y="10452"/>
                  <a:pt x="16438" y="10472"/>
                  <a:pt x="16493" y="10485"/>
                </a:cubicBezTo>
                <a:cubicBezTo>
                  <a:pt x="16597" y="10511"/>
                  <a:pt x="16670" y="10608"/>
                  <a:pt x="16762" y="10621"/>
                </a:cubicBezTo>
                <a:cubicBezTo>
                  <a:pt x="16871" y="10595"/>
                  <a:pt x="16963" y="10654"/>
                  <a:pt x="17012" y="10732"/>
                </a:cubicBezTo>
                <a:cubicBezTo>
                  <a:pt x="17024" y="10745"/>
                  <a:pt x="17000" y="10784"/>
                  <a:pt x="16994" y="10784"/>
                </a:cubicBezTo>
                <a:cubicBezTo>
                  <a:pt x="16878" y="10764"/>
                  <a:pt x="16774" y="10751"/>
                  <a:pt x="16694" y="10660"/>
                </a:cubicBezTo>
                <a:cubicBezTo>
                  <a:pt x="16682" y="10699"/>
                  <a:pt x="16645" y="10725"/>
                  <a:pt x="16645" y="10654"/>
                </a:cubicBezTo>
                <a:cubicBezTo>
                  <a:pt x="16505" y="10647"/>
                  <a:pt x="16377" y="10608"/>
                  <a:pt x="16254" y="10634"/>
                </a:cubicBezTo>
                <a:cubicBezTo>
                  <a:pt x="16212" y="10576"/>
                  <a:pt x="16144" y="10563"/>
                  <a:pt x="16114" y="10569"/>
                </a:cubicBezTo>
                <a:cubicBezTo>
                  <a:pt x="15992" y="10589"/>
                  <a:pt x="15857" y="10569"/>
                  <a:pt x="15772" y="10530"/>
                </a:cubicBezTo>
                <a:cubicBezTo>
                  <a:pt x="15711" y="10498"/>
                  <a:pt x="15692" y="10602"/>
                  <a:pt x="15686" y="10641"/>
                </a:cubicBezTo>
                <a:cubicBezTo>
                  <a:pt x="15625" y="10992"/>
                  <a:pt x="15546" y="11350"/>
                  <a:pt x="15546" y="11721"/>
                </a:cubicBezTo>
                <a:cubicBezTo>
                  <a:pt x="15588" y="11805"/>
                  <a:pt x="15686" y="11825"/>
                  <a:pt x="15704" y="11864"/>
                </a:cubicBezTo>
                <a:cubicBezTo>
                  <a:pt x="15741" y="11942"/>
                  <a:pt x="15674" y="11942"/>
                  <a:pt x="15656" y="11929"/>
                </a:cubicBezTo>
                <a:cubicBezTo>
                  <a:pt x="15637" y="11909"/>
                  <a:pt x="15588" y="11844"/>
                  <a:pt x="15576" y="11818"/>
                </a:cubicBezTo>
                <a:cubicBezTo>
                  <a:pt x="15564" y="11792"/>
                  <a:pt x="15539" y="11805"/>
                  <a:pt x="15533" y="11831"/>
                </a:cubicBezTo>
                <a:cubicBezTo>
                  <a:pt x="15521" y="11922"/>
                  <a:pt x="15521" y="12013"/>
                  <a:pt x="15515" y="12111"/>
                </a:cubicBezTo>
                <a:cubicBezTo>
                  <a:pt x="15515" y="12130"/>
                  <a:pt x="15515" y="12150"/>
                  <a:pt x="15515" y="12169"/>
                </a:cubicBezTo>
                <a:cubicBezTo>
                  <a:pt x="15637" y="12313"/>
                  <a:pt x="15735" y="12469"/>
                  <a:pt x="15790" y="12631"/>
                </a:cubicBezTo>
                <a:cubicBezTo>
                  <a:pt x="15704" y="12521"/>
                  <a:pt x="15613" y="12410"/>
                  <a:pt x="15515" y="12306"/>
                </a:cubicBezTo>
                <a:cubicBezTo>
                  <a:pt x="15515" y="12332"/>
                  <a:pt x="15515" y="12358"/>
                  <a:pt x="15515" y="12384"/>
                </a:cubicBezTo>
                <a:cubicBezTo>
                  <a:pt x="15668" y="12547"/>
                  <a:pt x="15802" y="12729"/>
                  <a:pt x="15912" y="12917"/>
                </a:cubicBezTo>
                <a:cubicBezTo>
                  <a:pt x="15784" y="12781"/>
                  <a:pt x="15649" y="12651"/>
                  <a:pt x="15533" y="12508"/>
                </a:cubicBezTo>
                <a:cubicBezTo>
                  <a:pt x="15662" y="12839"/>
                  <a:pt x="16028" y="13067"/>
                  <a:pt x="16095" y="13399"/>
                </a:cubicBezTo>
                <a:cubicBezTo>
                  <a:pt x="16004" y="13275"/>
                  <a:pt x="15851" y="13119"/>
                  <a:pt x="15766" y="13028"/>
                </a:cubicBezTo>
                <a:cubicBezTo>
                  <a:pt x="15741" y="13080"/>
                  <a:pt x="15766" y="13100"/>
                  <a:pt x="15753" y="13145"/>
                </a:cubicBezTo>
                <a:cubicBezTo>
                  <a:pt x="15961" y="13353"/>
                  <a:pt x="16218" y="13587"/>
                  <a:pt x="16205" y="13906"/>
                </a:cubicBezTo>
                <a:cubicBezTo>
                  <a:pt x="16102" y="13822"/>
                  <a:pt x="16004" y="13665"/>
                  <a:pt x="15882" y="13626"/>
                </a:cubicBezTo>
                <a:cubicBezTo>
                  <a:pt x="15931" y="13789"/>
                  <a:pt x="16114" y="13978"/>
                  <a:pt x="16242" y="14004"/>
                </a:cubicBezTo>
                <a:cubicBezTo>
                  <a:pt x="16242" y="14114"/>
                  <a:pt x="16254" y="14277"/>
                  <a:pt x="16236" y="14355"/>
                </a:cubicBezTo>
                <a:cubicBezTo>
                  <a:pt x="16157" y="14205"/>
                  <a:pt x="16022" y="14088"/>
                  <a:pt x="15912" y="13958"/>
                </a:cubicBezTo>
                <a:cubicBezTo>
                  <a:pt x="15906" y="14010"/>
                  <a:pt x="15863" y="13991"/>
                  <a:pt x="15845" y="14017"/>
                </a:cubicBezTo>
                <a:cubicBezTo>
                  <a:pt x="16028" y="14153"/>
                  <a:pt x="16108" y="14355"/>
                  <a:pt x="16267" y="14498"/>
                </a:cubicBezTo>
                <a:cubicBezTo>
                  <a:pt x="16242" y="14596"/>
                  <a:pt x="16248" y="14635"/>
                  <a:pt x="16218" y="14719"/>
                </a:cubicBezTo>
                <a:cubicBezTo>
                  <a:pt x="16047" y="14596"/>
                  <a:pt x="15998" y="14381"/>
                  <a:pt x="15839" y="14251"/>
                </a:cubicBezTo>
                <a:cubicBezTo>
                  <a:pt x="15827" y="14277"/>
                  <a:pt x="15802" y="14290"/>
                  <a:pt x="15784" y="14309"/>
                </a:cubicBezTo>
                <a:cubicBezTo>
                  <a:pt x="15912" y="14498"/>
                  <a:pt x="16047" y="14680"/>
                  <a:pt x="16205" y="14849"/>
                </a:cubicBezTo>
                <a:cubicBezTo>
                  <a:pt x="16181" y="14908"/>
                  <a:pt x="16187" y="15005"/>
                  <a:pt x="16150" y="15038"/>
                </a:cubicBezTo>
                <a:cubicBezTo>
                  <a:pt x="15906" y="14726"/>
                  <a:pt x="15656" y="14407"/>
                  <a:pt x="15405" y="14088"/>
                </a:cubicBezTo>
                <a:cubicBezTo>
                  <a:pt x="15411" y="14134"/>
                  <a:pt x="15417" y="14186"/>
                  <a:pt x="15423" y="14231"/>
                </a:cubicBezTo>
                <a:cubicBezTo>
                  <a:pt x="15649" y="14505"/>
                  <a:pt x="15869" y="14778"/>
                  <a:pt x="16077" y="15064"/>
                </a:cubicBezTo>
                <a:cubicBezTo>
                  <a:pt x="15869" y="15077"/>
                  <a:pt x="15814" y="14953"/>
                  <a:pt x="15668" y="14791"/>
                </a:cubicBezTo>
                <a:cubicBezTo>
                  <a:pt x="15637" y="14752"/>
                  <a:pt x="15601" y="14713"/>
                  <a:pt x="15564" y="14674"/>
                </a:cubicBezTo>
                <a:cubicBezTo>
                  <a:pt x="15570" y="14680"/>
                  <a:pt x="15576" y="14693"/>
                  <a:pt x="15582" y="14700"/>
                </a:cubicBezTo>
                <a:cubicBezTo>
                  <a:pt x="15588" y="14719"/>
                  <a:pt x="15521" y="14687"/>
                  <a:pt x="15533" y="14739"/>
                </a:cubicBezTo>
                <a:cubicBezTo>
                  <a:pt x="15717" y="14927"/>
                  <a:pt x="15912" y="15109"/>
                  <a:pt x="15931" y="15376"/>
                </a:cubicBezTo>
                <a:cubicBezTo>
                  <a:pt x="15790" y="15201"/>
                  <a:pt x="15637" y="15012"/>
                  <a:pt x="15484" y="14823"/>
                </a:cubicBezTo>
                <a:cubicBezTo>
                  <a:pt x="15472" y="14830"/>
                  <a:pt x="15460" y="14830"/>
                  <a:pt x="15448" y="14830"/>
                </a:cubicBezTo>
                <a:cubicBezTo>
                  <a:pt x="15442" y="14804"/>
                  <a:pt x="15423" y="14804"/>
                  <a:pt x="15417" y="14830"/>
                </a:cubicBezTo>
                <a:cubicBezTo>
                  <a:pt x="15601" y="15064"/>
                  <a:pt x="15753" y="15298"/>
                  <a:pt x="15863" y="15539"/>
                </a:cubicBezTo>
                <a:cubicBezTo>
                  <a:pt x="15723" y="15357"/>
                  <a:pt x="15582" y="15168"/>
                  <a:pt x="15442" y="14986"/>
                </a:cubicBezTo>
                <a:cubicBezTo>
                  <a:pt x="15442" y="14999"/>
                  <a:pt x="15436" y="15012"/>
                  <a:pt x="15429" y="15025"/>
                </a:cubicBezTo>
                <a:cubicBezTo>
                  <a:pt x="15454" y="15070"/>
                  <a:pt x="15466" y="15116"/>
                  <a:pt x="15478" y="15155"/>
                </a:cubicBezTo>
                <a:cubicBezTo>
                  <a:pt x="15607" y="15318"/>
                  <a:pt x="15723" y="15487"/>
                  <a:pt x="15778" y="15669"/>
                </a:cubicBezTo>
                <a:cubicBezTo>
                  <a:pt x="15686" y="15708"/>
                  <a:pt x="15674" y="15578"/>
                  <a:pt x="15643" y="15532"/>
                </a:cubicBezTo>
                <a:cubicBezTo>
                  <a:pt x="15594" y="15467"/>
                  <a:pt x="15546" y="15396"/>
                  <a:pt x="15491" y="15331"/>
                </a:cubicBezTo>
                <a:cubicBezTo>
                  <a:pt x="15491" y="15376"/>
                  <a:pt x="15478" y="15415"/>
                  <a:pt x="15472" y="15454"/>
                </a:cubicBezTo>
                <a:cubicBezTo>
                  <a:pt x="15527" y="15552"/>
                  <a:pt x="15582" y="15649"/>
                  <a:pt x="15625" y="15747"/>
                </a:cubicBezTo>
                <a:cubicBezTo>
                  <a:pt x="15515" y="15747"/>
                  <a:pt x="15454" y="15656"/>
                  <a:pt x="15399" y="15565"/>
                </a:cubicBezTo>
                <a:cubicBezTo>
                  <a:pt x="15387" y="15571"/>
                  <a:pt x="15374" y="15578"/>
                  <a:pt x="15368" y="15591"/>
                </a:cubicBezTo>
                <a:cubicBezTo>
                  <a:pt x="15362" y="15604"/>
                  <a:pt x="15399" y="15623"/>
                  <a:pt x="15399" y="15656"/>
                </a:cubicBezTo>
                <a:cubicBezTo>
                  <a:pt x="15387" y="15649"/>
                  <a:pt x="15381" y="15643"/>
                  <a:pt x="15368" y="15636"/>
                </a:cubicBezTo>
                <a:cubicBezTo>
                  <a:pt x="15399" y="15675"/>
                  <a:pt x="15429" y="15714"/>
                  <a:pt x="15454" y="15753"/>
                </a:cubicBezTo>
                <a:cubicBezTo>
                  <a:pt x="15393" y="15734"/>
                  <a:pt x="15356" y="15760"/>
                  <a:pt x="15301" y="15760"/>
                </a:cubicBezTo>
                <a:cubicBezTo>
                  <a:pt x="15222" y="15649"/>
                  <a:pt x="15136" y="15545"/>
                  <a:pt x="15051" y="15441"/>
                </a:cubicBezTo>
                <a:cubicBezTo>
                  <a:pt x="15038" y="15461"/>
                  <a:pt x="15026" y="15461"/>
                  <a:pt x="15014" y="15441"/>
                </a:cubicBezTo>
                <a:cubicBezTo>
                  <a:pt x="14983" y="15396"/>
                  <a:pt x="14953" y="15350"/>
                  <a:pt x="14922" y="15298"/>
                </a:cubicBezTo>
                <a:cubicBezTo>
                  <a:pt x="14440" y="14732"/>
                  <a:pt x="13902" y="14199"/>
                  <a:pt x="13419" y="13633"/>
                </a:cubicBezTo>
                <a:cubicBezTo>
                  <a:pt x="13401" y="13678"/>
                  <a:pt x="13382" y="13724"/>
                  <a:pt x="13370" y="13776"/>
                </a:cubicBezTo>
                <a:cubicBezTo>
                  <a:pt x="13572" y="13958"/>
                  <a:pt x="13798" y="14134"/>
                  <a:pt x="13994" y="14348"/>
                </a:cubicBezTo>
                <a:cubicBezTo>
                  <a:pt x="14427" y="14817"/>
                  <a:pt x="14818" y="15298"/>
                  <a:pt x="15191" y="15740"/>
                </a:cubicBezTo>
                <a:cubicBezTo>
                  <a:pt x="15100" y="15714"/>
                  <a:pt x="15020" y="15708"/>
                  <a:pt x="14953" y="15714"/>
                </a:cubicBezTo>
                <a:cubicBezTo>
                  <a:pt x="14446" y="15083"/>
                  <a:pt x="13884" y="14492"/>
                  <a:pt x="13346" y="13880"/>
                </a:cubicBezTo>
                <a:cubicBezTo>
                  <a:pt x="13340" y="13893"/>
                  <a:pt x="13340" y="13900"/>
                  <a:pt x="13328" y="13900"/>
                </a:cubicBezTo>
                <a:lnTo>
                  <a:pt x="13315" y="13971"/>
                </a:lnTo>
                <a:cubicBezTo>
                  <a:pt x="13829" y="14518"/>
                  <a:pt x="14342" y="15070"/>
                  <a:pt x="14806" y="15649"/>
                </a:cubicBezTo>
                <a:cubicBezTo>
                  <a:pt x="14415" y="15623"/>
                  <a:pt x="14287" y="15357"/>
                  <a:pt x="14085" y="15103"/>
                </a:cubicBezTo>
                <a:cubicBezTo>
                  <a:pt x="13822" y="14778"/>
                  <a:pt x="13547" y="14459"/>
                  <a:pt x="13285" y="14147"/>
                </a:cubicBezTo>
                <a:lnTo>
                  <a:pt x="13266" y="14251"/>
                </a:lnTo>
                <a:cubicBezTo>
                  <a:pt x="13639" y="14674"/>
                  <a:pt x="14024" y="15096"/>
                  <a:pt x="14372" y="15545"/>
                </a:cubicBezTo>
                <a:cubicBezTo>
                  <a:pt x="13981" y="15480"/>
                  <a:pt x="13908" y="15201"/>
                  <a:pt x="13725" y="14986"/>
                </a:cubicBezTo>
                <a:cubicBezTo>
                  <a:pt x="13560" y="14791"/>
                  <a:pt x="13395" y="14602"/>
                  <a:pt x="13236" y="14420"/>
                </a:cubicBezTo>
                <a:lnTo>
                  <a:pt x="13218" y="14511"/>
                </a:lnTo>
                <a:cubicBezTo>
                  <a:pt x="13450" y="14771"/>
                  <a:pt x="13670" y="15038"/>
                  <a:pt x="13871" y="15324"/>
                </a:cubicBezTo>
                <a:cubicBezTo>
                  <a:pt x="13560" y="15194"/>
                  <a:pt x="13352" y="14999"/>
                  <a:pt x="13175" y="14778"/>
                </a:cubicBezTo>
                <a:lnTo>
                  <a:pt x="13169" y="14804"/>
                </a:lnTo>
                <a:cubicBezTo>
                  <a:pt x="13169" y="14810"/>
                  <a:pt x="13175" y="14830"/>
                  <a:pt x="13181" y="14849"/>
                </a:cubicBezTo>
                <a:cubicBezTo>
                  <a:pt x="13224" y="14908"/>
                  <a:pt x="13273" y="14966"/>
                  <a:pt x="13315" y="15031"/>
                </a:cubicBezTo>
                <a:cubicBezTo>
                  <a:pt x="13279" y="15012"/>
                  <a:pt x="13236" y="14992"/>
                  <a:pt x="13193" y="14973"/>
                </a:cubicBezTo>
                <a:cubicBezTo>
                  <a:pt x="13193" y="14979"/>
                  <a:pt x="13199" y="14992"/>
                  <a:pt x="13199" y="14999"/>
                </a:cubicBezTo>
                <a:cubicBezTo>
                  <a:pt x="13248" y="15318"/>
                  <a:pt x="13242" y="15630"/>
                  <a:pt x="13254" y="15949"/>
                </a:cubicBezTo>
                <a:cubicBezTo>
                  <a:pt x="13260" y="16085"/>
                  <a:pt x="13273" y="16254"/>
                  <a:pt x="13266" y="16391"/>
                </a:cubicBezTo>
                <a:cubicBezTo>
                  <a:pt x="13266" y="16397"/>
                  <a:pt x="13242" y="16417"/>
                  <a:pt x="13236" y="16423"/>
                </a:cubicBezTo>
                <a:cubicBezTo>
                  <a:pt x="13279" y="16430"/>
                  <a:pt x="13273" y="16469"/>
                  <a:pt x="13273" y="16495"/>
                </a:cubicBezTo>
                <a:cubicBezTo>
                  <a:pt x="13273" y="16586"/>
                  <a:pt x="13291" y="16664"/>
                  <a:pt x="13273" y="16749"/>
                </a:cubicBezTo>
                <a:cubicBezTo>
                  <a:pt x="13236" y="16755"/>
                  <a:pt x="13163" y="16690"/>
                  <a:pt x="13114" y="16677"/>
                </a:cubicBezTo>
                <a:cubicBezTo>
                  <a:pt x="13071" y="16671"/>
                  <a:pt x="13053" y="16723"/>
                  <a:pt x="13071" y="16755"/>
                </a:cubicBezTo>
                <a:cubicBezTo>
                  <a:pt x="13108" y="16807"/>
                  <a:pt x="13150" y="16846"/>
                  <a:pt x="13187" y="16898"/>
                </a:cubicBezTo>
                <a:cubicBezTo>
                  <a:pt x="13193" y="16898"/>
                  <a:pt x="13242" y="16853"/>
                  <a:pt x="13236" y="16918"/>
                </a:cubicBezTo>
                <a:cubicBezTo>
                  <a:pt x="13236" y="16924"/>
                  <a:pt x="13236" y="16989"/>
                  <a:pt x="13205" y="16963"/>
                </a:cubicBezTo>
                <a:cubicBezTo>
                  <a:pt x="13181" y="16944"/>
                  <a:pt x="13138" y="16957"/>
                  <a:pt x="13132" y="16996"/>
                </a:cubicBezTo>
                <a:cubicBezTo>
                  <a:pt x="13169" y="17002"/>
                  <a:pt x="13169" y="17041"/>
                  <a:pt x="13120" y="17035"/>
                </a:cubicBezTo>
                <a:cubicBezTo>
                  <a:pt x="13114" y="17093"/>
                  <a:pt x="13065" y="17139"/>
                  <a:pt x="13101" y="17184"/>
                </a:cubicBezTo>
                <a:cubicBezTo>
                  <a:pt x="13120" y="17204"/>
                  <a:pt x="13163" y="17204"/>
                  <a:pt x="13150" y="17243"/>
                </a:cubicBezTo>
                <a:cubicBezTo>
                  <a:pt x="13132" y="17308"/>
                  <a:pt x="13071" y="17256"/>
                  <a:pt x="13022" y="17275"/>
                </a:cubicBezTo>
                <a:cubicBezTo>
                  <a:pt x="13040" y="17302"/>
                  <a:pt x="13046" y="17341"/>
                  <a:pt x="13010" y="17347"/>
                </a:cubicBezTo>
                <a:cubicBezTo>
                  <a:pt x="12979" y="17347"/>
                  <a:pt x="12955" y="17289"/>
                  <a:pt x="12906" y="17328"/>
                </a:cubicBezTo>
                <a:cubicBezTo>
                  <a:pt x="12881" y="17347"/>
                  <a:pt x="12814" y="17334"/>
                  <a:pt x="12796" y="17386"/>
                </a:cubicBezTo>
                <a:cubicBezTo>
                  <a:pt x="12790" y="17406"/>
                  <a:pt x="12771" y="17432"/>
                  <a:pt x="12753" y="17412"/>
                </a:cubicBezTo>
                <a:cubicBezTo>
                  <a:pt x="12729" y="17380"/>
                  <a:pt x="12637" y="17367"/>
                  <a:pt x="12674" y="17308"/>
                </a:cubicBezTo>
                <a:cubicBezTo>
                  <a:pt x="12686" y="17321"/>
                  <a:pt x="12723" y="17328"/>
                  <a:pt x="12698" y="17302"/>
                </a:cubicBezTo>
                <a:cubicBezTo>
                  <a:pt x="12668" y="17269"/>
                  <a:pt x="12637" y="17243"/>
                  <a:pt x="12631" y="17191"/>
                </a:cubicBezTo>
                <a:cubicBezTo>
                  <a:pt x="12674" y="17152"/>
                  <a:pt x="12686" y="17080"/>
                  <a:pt x="12655" y="17028"/>
                </a:cubicBezTo>
                <a:cubicBezTo>
                  <a:pt x="12649" y="17048"/>
                  <a:pt x="12643" y="17074"/>
                  <a:pt x="12631" y="17093"/>
                </a:cubicBezTo>
                <a:cubicBezTo>
                  <a:pt x="12466" y="17009"/>
                  <a:pt x="12332" y="17145"/>
                  <a:pt x="12380" y="17308"/>
                </a:cubicBezTo>
                <a:cubicBezTo>
                  <a:pt x="11800" y="17249"/>
                  <a:pt x="11446" y="16937"/>
                  <a:pt x="11152" y="16651"/>
                </a:cubicBezTo>
                <a:cubicBezTo>
                  <a:pt x="11360" y="16963"/>
                  <a:pt x="11812" y="17321"/>
                  <a:pt x="12301" y="17360"/>
                </a:cubicBezTo>
                <a:cubicBezTo>
                  <a:pt x="12411" y="17373"/>
                  <a:pt x="12539" y="17321"/>
                  <a:pt x="12539" y="17477"/>
                </a:cubicBezTo>
                <a:cubicBezTo>
                  <a:pt x="12515" y="17497"/>
                  <a:pt x="12454" y="17458"/>
                  <a:pt x="12460" y="17529"/>
                </a:cubicBezTo>
                <a:cubicBezTo>
                  <a:pt x="12258" y="17471"/>
                  <a:pt x="12063" y="17484"/>
                  <a:pt x="11910" y="17412"/>
                </a:cubicBezTo>
                <a:cubicBezTo>
                  <a:pt x="12026" y="17653"/>
                  <a:pt x="12332" y="17464"/>
                  <a:pt x="12484" y="17620"/>
                </a:cubicBezTo>
                <a:cubicBezTo>
                  <a:pt x="12417" y="17776"/>
                  <a:pt x="12417" y="18154"/>
                  <a:pt x="12264" y="18225"/>
                </a:cubicBezTo>
                <a:cubicBezTo>
                  <a:pt x="12197" y="18212"/>
                  <a:pt x="12148" y="18219"/>
                  <a:pt x="12099" y="18232"/>
                </a:cubicBezTo>
                <a:cubicBezTo>
                  <a:pt x="12087" y="18349"/>
                  <a:pt x="12209" y="18368"/>
                  <a:pt x="12209" y="18479"/>
                </a:cubicBezTo>
                <a:cubicBezTo>
                  <a:pt x="11910" y="18362"/>
                  <a:pt x="12014" y="18791"/>
                  <a:pt x="11861" y="18850"/>
                </a:cubicBezTo>
                <a:cubicBezTo>
                  <a:pt x="11892" y="18817"/>
                  <a:pt x="11910" y="18765"/>
                  <a:pt x="11922" y="18706"/>
                </a:cubicBezTo>
                <a:cubicBezTo>
                  <a:pt x="11898" y="18641"/>
                  <a:pt x="11837" y="18602"/>
                  <a:pt x="11788" y="18557"/>
                </a:cubicBezTo>
                <a:cubicBezTo>
                  <a:pt x="11837" y="18277"/>
                  <a:pt x="11574" y="17978"/>
                  <a:pt x="11342" y="18134"/>
                </a:cubicBezTo>
                <a:cubicBezTo>
                  <a:pt x="10657" y="17835"/>
                  <a:pt x="10309" y="17204"/>
                  <a:pt x="9802" y="16749"/>
                </a:cubicBezTo>
                <a:cubicBezTo>
                  <a:pt x="10230" y="17269"/>
                  <a:pt x="10639" y="17854"/>
                  <a:pt x="11293" y="18180"/>
                </a:cubicBezTo>
                <a:cubicBezTo>
                  <a:pt x="11189" y="18219"/>
                  <a:pt x="11067" y="18232"/>
                  <a:pt x="10938" y="18238"/>
                </a:cubicBezTo>
                <a:cubicBezTo>
                  <a:pt x="11122" y="18362"/>
                  <a:pt x="11311" y="18232"/>
                  <a:pt x="11446" y="18154"/>
                </a:cubicBezTo>
                <a:cubicBezTo>
                  <a:pt x="11446" y="18303"/>
                  <a:pt x="11531" y="18388"/>
                  <a:pt x="11531" y="18537"/>
                </a:cubicBezTo>
                <a:cubicBezTo>
                  <a:pt x="11244" y="18674"/>
                  <a:pt x="11531" y="18980"/>
                  <a:pt x="11360" y="19227"/>
                </a:cubicBezTo>
                <a:cubicBezTo>
                  <a:pt x="11213" y="19266"/>
                  <a:pt x="11048" y="19149"/>
                  <a:pt x="10987" y="19311"/>
                </a:cubicBezTo>
                <a:cubicBezTo>
                  <a:pt x="10944" y="19422"/>
                  <a:pt x="11030" y="19637"/>
                  <a:pt x="10865" y="19702"/>
                </a:cubicBezTo>
                <a:cubicBezTo>
                  <a:pt x="10834" y="19253"/>
                  <a:pt x="10651" y="18648"/>
                  <a:pt x="10395" y="18310"/>
                </a:cubicBezTo>
                <a:cubicBezTo>
                  <a:pt x="10150" y="17997"/>
                  <a:pt x="9918" y="17640"/>
                  <a:pt x="9564" y="17503"/>
                </a:cubicBezTo>
                <a:cubicBezTo>
                  <a:pt x="9991" y="17802"/>
                  <a:pt x="10346" y="18284"/>
                  <a:pt x="10523" y="18674"/>
                </a:cubicBezTo>
                <a:cubicBezTo>
                  <a:pt x="10468" y="18674"/>
                  <a:pt x="10468" y="18635"/>
                  <a:pt x="10419" y="18635"/>
                </a:cubicBezTo>
                <a:cubicBezTo>
                  <a:pt x="10077" y="18713"/>
                  <a:pt x="10028" y="18342"/>
                  <a:pt x="9839" y="18206"/>
                </a:cubicBezTo>
                <a:cubicBezTo>
                  <a:pt x="9570" y="17679"/>
                  <a:pt x="9258" y="17321"/>
                  <a:pt x="9105" y="16677"/>
                </a:cubicBezTo>
                <a:cubicBezTo>
                  <a:pt x="8989" y="16170"/>
                  <a:pt x="8818" y="15701"/>
                  <a:pt x="8873" y="15123"/>
                </a:cubicBezTo>
                <a:cubicBezTo>
                  <a:pt x="8641" y="15545"/>
                  <a:pt x="8867" y="15942"/>
                  <a:pt x="8946" y="16274"/>
                </a:cubicBezTo>
                <a:cubicBezTo>
                  <a:pt x="9020" y="17028"/>
                  <a:pt x="9374" y="17588"/>
                  <a:pt x="9747" y="18141"/>
                </a:cubicBezTo>
                <a:cubicBezTo>
                  <a:pt x="9612" y="18102"/>
                  <a:pt x="9631" y="17978"/>
                  <a:pt x="9533" y="17913"/>
                </a:cubicBezTo>
                <a:cubicBezTo>
                  <a:pt x="9447" y="17861"/>
                  <a:pt x="9344" y="17893"/>
                  <a:pt x="9246" y="17848"/>
                </a:cubicBezTo>
                <a:cubicBezTo>
                  <a:pt x="9154" y="17809"/>
                  <a:pt x="9142" y="17705"/>
                  <a:pt x="9050" y="17672"/>
                </a:cubicBezTo>
                <a:cubicBezTo>
                  <a:pt x="8928" y="17627"/>
                  <a:pt x="8775" y="17679"/>
                  <a:pt x="8665" y="17568"/>
                </a:cubicBezTo>
                <a:cubicBezTo>
                  <a:pt x="8708" y="17523"/>
                  <a:pt x="8647" y="17432"/>
                  <a:pt x="8623" y="17367"/>
                </a:cubicBezTo>
                <a:cubicBezTo>
                  <a:pt x="8745" y="16586"/>
                  <a:pt x="8427" y="15975"/>
                  <a:pt x="8653" y="15194"/>
                </a:cubicBezTo>
                <a:cubicBezTo>
                  <a:pt x="8537" y="14791"/>
                  <a:pt x="8678" y="14036"/>
                  <a:pt x="8959" y="13724"/>
                </a:cubicBezTo>
                <a:cubicBezTo>
                  <a:pt x="9032" y="14140"/>
                  <a:pt x="9069" y="14752"/>
                  <a:pt x="9496" y="14810"/>
                </a:cubicBezTo>
                <a:cubicBezTo>
                  <a:pt x="9649" y="15057"/>
                  <a:pt x="9661" y="15396"/>
                  <a:pt x="9753" y="15669"/>
                </a:cubicBezTo>
                <a:cubicBezTo>
                  <a:pt x="9979" y="16371"/>
                  <a:pt x="10547" y="16788"/>
                  <a:pt x="11164" y="17269"/>
                </a:cubicBezTo>
                <a:cubicBezTo>
                  <a:pt x="10529" y="16632"/>
                  <a:pt x="9808" y="16046"/>
                  <a:pt x="9674" y="15064"/>
                </a:cubicBezTo>
                <a:cubicBezTo>
                  <a:pt x="9612" y="14979"/>
                  <a:pt x="9576" y="14882"/>
                  <a:pt x="9527" y="14784"/>
                </a:cubicBezTo>
                <a:cubicBezTo>
                  <a:pt x="9509" y="14765"/>
                  <a:pt x="9496" y="14758"/>
                  <a:pt x="9472" y="14771"/>
                </a:cubicBezTo>
                <a:cubicBezTo>
                  <a:pt x="9423" y="14381"/>
                  <a:pt x="9203" y="14049"/>
                  <a:pt x="9227" y="13652"/>
                </a:cubicBezTo>
                <a:cubicBezTo>
                  <a:pt x="9392" y="14082"/>
                  <a:pt x="9399" y="14622"/>
                  <a:pt x="9881" y="14843"/>
                </a:cubicBezTo>
                <a:cubicBezTo>
                  <a:pt x="10071" y="14479"/>
                  <a:pt x="9539" y="14316"/>
                  <a:pt x="9466" y="14017"/>
                </a:cubicBezTo>
                <a:cubicBezTo>
                  <a:pt x="9802" y="14244"/>
                  <a:pt x="9936" y="14615"/>
                  <a:pt x="10181" y="14901"/>
                </a:cubicBezTo>
                <a:cubicBezTo>
                  <a:pt x="10285" y="14784"/>
                  <a:pt x="10187" y="14615"/>
                  <a:pt x="10156" y="14505"/>
                </a:cubicBezTo>
                <a:cubicBezTo>
                  <a:pt x="10236" y="14524"/>
                  <a:pt x="10376" y="14505"/>
                  <a:pt x="10468" y="14596"/>
                </a:cubicBezTo>
                <a:cubicBezTo>
                  <a:pt x="10578" y="14459"/>
                  <a:pt x="10773" y="14479"/>
                  <a:pt x="10908" y="14381"/>
                </a:cubicBezTo>
                <a:cubicBezTo>
                  <a:pt x="10639" y="14238"/>
                  <a:pt x="10230" y="14140"/>
                  <a:pt x="10132" y="13848"/>
                </a:cubicBezTo>
                <a:cubicBezTo>
                  <a:pt x="10089" y="13861"/>
                  <a:pt x="10083" y="13926"/>
                  <a:pt x="10046" y="13932"/>
                </a:cubicBezTo>
                <a:cubicBezTo>
                  <a:pt x="10052" y="13861"/>
                  <a:pt x="10077" y="13828"/>
                  <a:pt x="10113" y="13802"/>
                </a:cubicBezTo>
                <a:cubicBezTo>
                  <a:pt x="10327" y="13945"/>
                  <a:pt x="10596" y="14270"/>
                  <a:pt x="10877" y="14069"/>
                </a:cubicBezTo>
                <a:cubicBezTo>
                  <a:pt x="10889" y="14030"/>
                  <a:pt x="10859" y="14017"/>
                  <a:pt x="10871" y="13978"/>
                </a:cubicBezTo>
                <a:cubicBezTo>
                  <a:pt x="10743" y="13861"/>
                  <a:pt x="10523" y="13867"/>
                  <a:pt x="10388" y="13789"/>
                </a:cubicBezTo>
                <a:cubicBezTo>
                  <a:pt x="10291" y="13737"/>
                  <a:pt x="10242" y="13633"/>
                  <a:pt x="10144" y="13574"/>
                </a:cubicBezTo>
                <a:cubicBezTo>
                  <a:pt x="10016" y="13496"/>
                  <a:pt x="9820" y="13516"/>
                  <a:pt x="9771" y="13340"/>
                </a:cubicBezTo>
                <a:cubicBezTo>
                  <a:pt x="10040" y="13379"/>
                  <a:pt x="10266" y="13568"/>
                  <a:pt x="10480" y="13535"/>
                </a:cubicBezTo>
                <a:cubicBezTo>
                  <a:pt x="10450" y="13568"/>
                  <a:pt x="10413" y="13594"/>
                  <a:pt x="10370" y="13613"/>
                </a:cubicBezTo>
                <a:cubicBezTo>
                  <a:pt x="10456" y="13893"/>
                  <a:pt x="10957" y="13913"/>
                  <a:pt x="11061" y="13659"/>
                </a:cubicBezTo>
                <a:cubicBezTo>
                  <a:pt x="10999" y="13529"/>
                  <a:pt x="10786" y="13626"/>
                  <a:pt x="10706" y="13587"/>
                </a:cubicBezTo>
                <a:cubicBezTo>
                  <a:pt x="10761" y="13561"/>
                  <a:pt x="10932" y="13555"/>
                  <a:pt x="10859" y="13438"/>
                </a:cubicBezTo>
                <a:cubicBezTo>
                  <a:pt x="10779" y="13425"/>
                  <a:pt x="10700" y="13496"/>
                  <a:pt x="10639" y="13444"/>
                </a:cubicBezTo>
                <a:cubicBezTo>
                  <a:pt x="10712" y="13412"/>
                  <a:pt x="10810" y="13373"/>
                  <a:pt x="10798" y="13262"/>
                </a:cubicBezTo>
                <a:cubicBezTo>
                  <a:pt x="10779" y="13041"/>
                  <a:pt x="10456" y="13256"/>
                  <a:pt x="10340" y="13243"/>
                </a:cubicBezTo>
                <a:cubicBezTo>
                  <a:pt x="10040" y="13204"/>
                  <a:pt x="9875" y="12963"/>
                  <a:pt x="10003" y="12696"/>
                </a:cubicBezTo>
                <a:cubicBezTo>
                  <a:pt x="9997" y="12859"/>
                  <a:pt x="10132" y="13074"/>
                  <a:pt x="10303" y="13015"/>
                </a:cubicBezTo>
                <a:cubicBezTo>
                  <a:pt x="9796" y="12924"/>
                  <a:pt x="10303" y="12033"/>
                  <a:pt x="9655" y="12117"/>
                </a:cubicBezTo>
                <a:cubicBezTo>
                  <a:pt x="9765" y="11857"/>
                  <a:pt x="9991" y="11844"/>
                  <a:pt x="10266" y="11942"/>
                </a:cubicBezTo>
                <a:cubicBezTo>
                  <a:pt x="10291" y="11916"/>
                  <a:pt x="10309" y="11864"/>
                  <a:pt x="10340" y="11844"/>
                </a:cubicBezTo>
                <a:cubicBezTo>
                  <a:pt x="10816" y="11753"/>
                  <a:pt x="10370" y="12534"/>
                  <a:pt x="10749" y="12508"/>
                </a:cubicBezTo>
                <a:cubicBezTo>
                  <a:pt x="10902" y="12501"/>
                  <a:pt x="10889" y="12156"/>
                  <a:pt x="10987" y="12013"/>
                </a:cubicBezTo>
                <a:cubicBezTo>
                  <a:pt x="11073" y="12143"/>
                  <a:pt x="11317" y="12104"/>
                  <a:pt x="11464" y="12228"/>
                </a:cubicBezTo>
                <a:cubicBezTo>
                  <a:pt x="11482" y="12352"/>
                  <a:pt x="11549" y="12449"/>
                  <a:pt x="11696" y="12488"/>
                </a:cubicBezTo>
                <a:cubicBezTo>
                  <a:pt x="11678" y="12677"/>
                  <a:pt x="11531" y="13002"/>
                  <a:pt x="11696" y="13074"/>
                </a:cubicBezTo>
                <a:cubicBezTo>
                  <a:pt x="11922" y="13171"/>
                  <a:pt x="11922" y="12768"/>
                  <a:pt x="11983" y="12618"/>
                </a:cubicBezTo>
                <a:cubicBezTo>
                  <a:pt x="12344" y="12677"/>
                  <a:pt x="12148" y="13113"/>
                  <a:pt x="12411" y="13243"/>
                </a:cubicBezTo>
                <a:cubicBezTo>
                  <a:pt x="12393" y="13327"/>
                  <a:pt x="12442" y="13379"/>
                  <a:pt x="12484" y="13444"/>
                </a:cubicBezTo>
                <a:cubicBezTo>
                  <a:pt x="12496" y="13399"/>
                  <a:pt x="12503" y="13347"/>
                  <a:pt x="12515" y="13301"/>
                </a:cubicBezTo>
                <a:cubicBezTo>
                  <a:pt x="12521" y="13269"/>
                  <a:pt x="12521" y="13243"/>
                  <a:pt x="12521" y="13210"/>
                </a:cubicBezTo>
                <a:cubicBezTo>
                  <a:pt x="12503" y="13217"/>
                  <a:pt x="12478" y="13223"/>
                  <a:pt x="12460" y="13236"/>
                </a:cubicBezTo>
                <a:cubicBezTo>
                  <a:pt x="12442" y="13165"/>
                  <a:pt x="12380" y="13132"/>
                  <a:pt x="12325" y="13087"/>
                </a:cubicBezTo>
                <a:cubicBezTo>
                  <a:pt x="12338" y="12826"/>
                  <a:pt x="12246" y="12638"/>
                  <a:pt x="12002" y="12547"/>
                </a:cubicBezTo>
                <a:cubicBezTo>
                  <a:pt x="11794" y="12592"/>
                  <a:pt x="11983" y="13074"/>
                  <a:pt x="11702" y="13002"/>
                </a:cubicBezTo>
                <a:cubicBezTo>
                  <a:pt x="11678" y="12846"/>
                  <a:pt x="11714" y="12703"/>
                  <a:pt x="11763" y="12508"/>
                </a:cubicBezTo>
                <a:cubicBezTo>
                  <a:pt x="11757" y="12449"/>
                  <a:pt x="11690" y="12436"/>
                  <a:pt x="11678" y="12384"/>
                </a:cubicBezTo>
                <a:cubicBezTo>
                  <a:pt x="11690" y="11955"/>
                  <a:pt x="11684" y="11460"/>
                  <a:pt x="11617" y="11005"/>
                </a:cubicBezTo>
                <a:cubicBezTo>
                  <a:pt x="11556" y="11005"/>
                  <a:pt x="11562" y="10934"/>
                  <a:pt x="11556" y="10914"/>
                </a:cubicBezTo>
                <a:cubicBezTo>
                  <a:pt x="11549" y="10882"/>
                  <a:pt x="11537" y="10856"/>
                  <a:pt x="11531" y="10823"/>
                </a:cubicBezTo>
                <a:cubicBezTo>
                  <a:pt x="11562" y="10992"/>
                  <a:pt x="11580" y="11168"/>
                  <a:pt x="11598" y="11343"/>
                </a:cubicBezTo>
                <a:cubicBezTo>
                  <a:pt x="11537" y="11317"/>
                  <a:pt x="11525" y="11265"/>
                  <a:pt x="11439" y="11259"/>
                </a:cubicBezTo>
                <a:cubicBezTo>
                  <a:pt x="11342" y="10823"/>
                  <a:pt x="11195" y="10407"/>
                  <a:pt x="10981" y="10043"/>
                </a:cubicBezTo>
                <a:cubicBezTo>
                  <a:pt x="10963" y="10056"/>
                  <a:pt x="10951" y="10075"/>
                  <a:pt x="10938" y="10088"/>
                </a:cubicBezTo>
                <a:cubicBezTo>
                  <a:pt x="11134" y="10446"/>
                  <a:pt x="11262" y="10849"/>
                  <a:pt x="11415" y="11239"/>
                </a:cubicBezTo>
                <a:cubicBezTo>
                  <a:pt x="11342" y="11220"/>
                  <a:pt x="11268" y="11207"/>
                  <a:pt x="11195" y="11187"/>
                </a:cubicBezTo>
                <a:cubicBezTo>
                  <a:pt x="11085" y="10862"/>
                  <a:pt x="11018" y="10537"/>
                  <a:pt x="10877" y="10244"/>
                </a:cubicBezTo>
                <a:cubicBezTo>
                  <a:pt x="10871" y="10257"/>
                  <a:pt x="10862" y="10270"/>
                  <a:pt x="10851" y="10278"/>
                </a:cubicBezTo>
                <a:lnTo>
                  <a:pt x="10825" y="10281"/>
                </a:lnTo>
                <a:lnTo>
                  <a:pt x="10929" y="10470"/>
                </a:lnTo>
                <a:cubicBezTo>
                  <a:pt x="11035" y="10686"/>
                  <a:pt x="11119" y="10917"/>
                  <a:pt x="11171" y="11168"/>
                </a:cubicBezTo>
                <a:cubicBezTo>
                  <a:pt x="11091" y="11161"/>
                  <a:pt x="11061" y="11135"/>
                  <a:pt x="10999" y="11142"/>
                </a:cubicBezTo>
                <a:cubicBezTo>
                  <a:pt x="10944" y="10921"/>
                  <a:pt x="10853" y="10719"/>
                  <a:pt x="10755" y="10530"/>
                </a:cubicBezTo>
                <a:cubicBezTo>
                  <a:pt x="10755" y="10550"/>
                  <a:pt x="10749" y="10576"/>
                  <a:pt x="10743" y="10595"/>
                </a:cubicBezTo>
                <a:cubicBezTo>
                  <a:pt x="10834" y="10778"/>
                  <a:pt x="10920" y="10960"/>
                  <a:pt x="10932" y="11122"/>
                </a:cubicBezTo>
                <a:cubicBezTo>
                  <a:pt x="10822" y="11038"/>
                  <a:pt x="10767" y="10875"/>
                  <a:pt x="10706" y="10719"/>
                </a:cubicBezTo>
                <a:cubicBezTo>
                  <a:pt x="10700" y="10732"/>
                  <a:pt x="10700" y="10751"/>
                  <a:pt x="10694" y="10764"/>
                </a:cubicBezTo>
                <a:cubicBezTo>
                  <a:pt x="10737" y="10862"/>
                  <a:pt x="10773" y="10966"/>
                  <a:pt x="10804" y="11077"/>
                </a:cubicBezTo>
                <a:cubicBezTo>
                  <a:pt x="10608" y="10947"/>
                  <a:pt x="10511" y="10686"/>
                  <a:pt x="10541" y="10446"/>
                </a:cubicBezTo>
                <a:cubicBezTo>
                  <a:pt x="10578" y="10511"/>
                  <a:pt x="10608" y="10576"/>
                  <a:pt x="10639" y="10641"/>
                </a:cubicBezTo>
                <a:cubicBezTo>
                  <a:pt x="10645" y="10621"/>
                  <a:pt x="10651" y="10608"/>
                  <a:pt x="10657" y="10589"/>
                </a:cubicBezTo>
                <a:cubicBezTo>
                  <a:pt x="10627" y="10517"/>
                  <a:pt x="10590" y="10452"/>
                  <a:pt x="10541" y="10400"/>
                </a:cubicBezTo>
                <a:cubicBezTo>
                  <a:pt x="10560" y="10335"/>
                  <a:pt x="10511" y="10251"/>
                  <a:pt x="10553" y="10212"/>
                </a:cubicBezTo>
                <a:cubicBezTo>
                  <a:pt x="10596" y="10303"/>
                  <a:pt x="10645" y="10394"/>
                  <a:pt x="10700" y="10511"/>
                </a:cubicBezTo>
                <a:cubicBezTo>
                  <a:pt x="10706" y="10491"/>
                  <a:pt x="10718" y="10478"/>
                  <a:pt x="10725" y="10465"/>
                </a:cubicBezTo>
                <a:cubicBezTo>
                  <a:pt x="10663" y="10348"/>
                  <a:pt x="10602" y="10238"/>
                  <a:pt x="10547" y="10121"/>
                </a:cubicBezTo>
                <a:cubicBezTo>
                  <a:pt x="10645" y="10205"/>
                  <a:pt x="10700" y="10309"/>
                  <a:pt x="10755" y="10420"/>
                </a:cubicBezTo>
                <a:lnTo>
                  <a:pt x="10777" y="10397"/>
                </a:lnTo>
                <a:lnTo>
                  <a:pt x="10778" y="10411"/>
                </a:lnTo>
                <a:lnTo>
                  <a:pt x="10773" y="10459"/>
                </a:lnTo>
                <a:cubicBezTo>
                  <a:pt x="10779" y="10465"/>
                  <a:pt x="10779" y="10478"/>
                  <a:pt x="10786" y="10485"/>
                </a:cubicBezTo>
                <a:lnTo>
                  <a:pt x="10778" y="10411"/>
                </a:lnTo>
                <a:lnTo>
                  <a:pt x="10779" y="10394"/>
                </a:lnTo>
                <a:lnTo>
                  <a:pt x="10777" y="10397"/>
                </a:lnTo>
                <a:lnTo>
                  <a:pt x="10776" y="10389"/>
                </a:lnTo>
                <a:cubicBezTo>
                  <a:pt x="10722" y="10183"/>
                  <a:pt x="10479" y="10094"/>
                  <a:pt x="10560" y="9860"/>
                </a:cubicBezTo>
                <a:cubicBezTo>
                  <a:pt x="10628" y="9956"/>
                  <a:pt x="10694" y="10055"/>
                  <a:pt x="10756" y="10156"/>
                </a:cubicBezTo>
                <a:lnTo>
                  <a:pt x="10814" y="10261"/>
                </a:lnTo>
                <a:lnTo>
                  <a:pt x="10824" y="10209"/>
                </a:lnTo>
                <a:cubicBezTo>
                  <a:pt x="10822" y="10187"/>
                  <a:pt x="10819" y="10169"/>
                  <a:pt x="10828" y="10160"/>
                </a:cubicBezTo>
                <a:cubicBezTo>
                  <a:pt x="10834" y="10153"/>
                  <a:pt x="10834" y="10153"/>
                  <a:pt x="10834" y="10153"/>
                </a:cubicBezTo>
                <a:cubicBezTo>
                  <a:pt x="10816" y="10114"/>
                  <a:pt x="10792" y="10075"/>
                  <a:pt x="10767" y="10036"/>
                </a:cubicBezTo>
                <a:cubicBezTo>
                  <a:pt x="10767" y="10043"/>
                  <a:pt x="10767" y="10049"/>
                  <a:pt x="10767" y="10056"/>
                </a:cubicBezTo>
                <a:cubicBezTo>
                  <a:pt x="10767" y="10088"/>
                  <a:pt x="10682" y="10056"/>
                  <a:pt x="10670" y="10017"/>
                </a:cubicBezTo>
                <a:cubicBezTo>
                  <a:pt x="10657" y="9978"/>
                  <a:pt x="10663" y="9938"/>
                  <a:pt x="10676" y="9906"/>
                </a:cubicBezTo>
                <a:cubicBezTo>
                  <a:pt x="10572" y="9782"/>
                  <a:pt x="10437" y="9691"/>
                  <a:pt x="10462" y="9477"/>
                </a:cubicBezTo>
                <a:cubicBezTo>
                  <a:pt x="10566" y="9568"/>
                  <a:pt x="10657" y="9665"/>
                  <a:pt x="10737" y="9769"/>
                </a:cubicBezTo>
                <a:cubicBezTo>
                  <a:pt x="10737" y="9763"/>
                  <a:pt x="10743" y="9750"/>
                  <a:pt x="10743" y="9743"/>
                </a:cubicBezTo>
                <a:cubicBezTo>
                  <a:pt x="10755" y="9665"/>
                  <a:pt x="10627" y="9672"/>
                  <a:pt x="10633" y="9594"/>
                </a:cubicBezTo>
                <a:cubicBezTo>
                  <a:pt x="10633" y="9587"/>
                  <a:pt x="10633" y="9574"/>
                  <a:pt x="10633" y="9568"/>
                </a:cubicBezTo>
                <a:cubicBezTo>
                  <a:pt x="10541" y="9470"/>
                  <a:pt x="10443" y="9379"/>
                  <a:pt x="10340" y="9301"/>
                </a:cubicBezTo>
                <a:cubicBezTo>
                  <a:pt x="10321" y="9321"/>
                  <a:pt x="10297" y="9334"/>
                  <a:pt x="10285" y="9334"/>
                </a:cubicBezTo>
                <a:cubicBezTo>
                  <a:pt x="10230" y="9327"/>
                  <a:pt x="10248" y="9288"/>
                  <a:pt x="10272" y="9249"/>
                </a:cubicBezTo>
                <a:cubicBezTo>
                  <a:pt x="10254" y="9236"/>
                  <a:pt x="10242" y="9230"/>
                  <a:pt x="10223" y="9217"/>
                </a:cubicBezTo>
                <a:cubicBezTo>
                  <a:pt x="10248" y="9217"/>
                  <a:pt x="10278" y="9210"/>
                  <a:pt x="10309" y="9197"/>
                </a:cubicBezTo>
                <a:cubicBezTo>
                  <a:pt x="10333" y="9171"/>
                  <a:pt x="10370" y="9132"/>
                  <a:pt x="10401" y="9100"/>
                </a:cubicBezTo>
                <a:cubicBezTo>
                  <a:pt x="10382" y="9106"/>
                  <a:pt x="10370" y="9106"/>
                  <a:pt x="10370" y="9093"/>
                </a:cubicBezTo>
                <a:cubicBezTo>
                  <a:pt x="10395" y="9074"/>
                  <a:pt x="10413" y="9061"/>
                  <a:pt x="10437" y="9041"/>
                </a:cubicBezTo>
                <a:cubicBezTo>
                  <a:pt x="10450" y="9002"/>
                  <a:pt x="10425" y="9067"/>
                  <a:pt x="10401" y="9061"/>
                </a:cubicBezTo>
                <a:cubicBezTo>
                  <a:pt x="10358" y="9048"/>
                  <a:pt x="10327" y="9002"/>
                  <a:pt x="10285" y="8995"/>
                </a:cubicBezTo>
                <a:cubicBezTo>
                  <a:pt x="10266" y="9008"/>
                  <a:pt x="10248" y="9015"/>
                  <a:pt x="10230" y="9028"/>
                </a:cubicBezTo>
                <a:cubicBezTo>
                  <a:pt x="10230" y="9035"/>
                  <a:pt x="10223" y="9035"/>
                  <a:pt x="10223" y="9035"/>
                </a:cubicBezTo>
                <a:cubicBezTo>
                  <a:pt x="10138" y="9087"/>
                  <a:pt x="10052" y="9126"/>
                  <a:pt x="9942" y="9139"/>
                </a:cubicBezTo>
                <a:cubicBezTo>
                  <a:pt x="9997" y="9080"/>
                  <a:pt x="10058" y="9028"/>
                  <a:pt x="10126" y="8976"/>
                </a:cubicBezTo>
                <a:cubicBezTo>
                  <a:pt x="10095" y="8956"/>
                  <a:pt x="10071" y="8937"/>
                  <a:pt x="10040" y="8911"/>
                </a:cubicBezTo>
                <a:cubicBezTo>
                  <a:pt x="9930" y="9015"/>
                  <a:pt x="9826" y="9152"/>
                  <a:pt x="9692" y="9171"/>
                </a:cubicBezTo>
                <a:cubicBezTo>
                  <a:pt x="9802" y="9080"/>
                  <a:pt x="9912" y="8989"/>
                  <a:pt x="10022" y="8898"/>
                </a:cubicBezTo>
                <a:cubicBezTo>
                  <a:pt x="9991" y="8865"/>
                  <a:pt x="9955" y="8833"/>
                  <a:pt x="9924" y="8800"/>
                </a:cubicBezTo>
                <a:cubicBezTo>
                  <a:pt x="9918" y="8807"/>
                  <a:pt x="9912" y="8807"/>
                  <a:pt x="9906" y="8813"/>
                </a:cubicBezTo>
                <a:cubicBezTo>
                  <a:pt x="9912" y="8807"/>
                  <a:pt x="9918" y="8800"/>
                  <a:pt x="9924" y="8794"/>
                </a:cubicBezTo>
                <a:cubicBezTo>
                  <a:pt x="9900" y="8768"/>
                  <a:pt x="9881" y="8742"/>
                  <a:pt x="9857" y="8716"/>
                </a:cubicBezTo>
                <a:cubicBezTo>
                  <a:pt x="9851" y="8729"/>
                  <a:pt x="9839" y="8735"/>
                  <a:pt x="9826" y="8748"/>
                </a:cubicBezTo>
                <a:cubicBezTo>
                  <a:pt x="9832" y="8735"/>
                  <a:pt x="9845" y="8722"/>
                  <a:pt x="9851" y="8709"/>
                </a:cubicBezTo>
                <a:cubicBezTo>
                  <a:pt x="9839" y="8690"/>
                  <a:pt x="9820" y="8670"/>
                  <a:pt x="9808" y="8651"/>
                </a:cubicBezTo>
                <a:cubicBezTo>
                  <a:pt x="9771" y="8690"/>
                  <a:pt x="9729" y="8729"/>
                  <a:pt x="9686" y="8768"/>
                </a:cubicBezTo>
                <a:cubicBezTo>
                  <a:pt x="9692" y="8683"/>
                  <a:pt x="9722" y="8625"/>
                  <a:pt x="9753" y="8566"/>
                </a:cubicBezTo>
                <a:cubicBezTo>
                  <a:pt x="9747" y="8560"/>
                  <a:pt x="9735" y="8547"/>
                  <a:pt x="9729" y="8534"/>
                </a:cubicBezTo>
                <a:cubicBezTo>
                  <a:pt x="9716" y="8547"/>
                  <a:pt x="9710" y="8566"/>
                  <a:pt x="9698" y="8579"/>
                </a:cubicBezTo>
                <a:cubicBezTo>
                  <a:pt x="9710" y="8508"/>
                  <a:pt x="9680" y="8443"/>
                  <a:pt x="9643" y="8397"/>
                </a:cubicBezTo>
                <a:cubicBezTo>
                  <a:pt x="9637" y="8410"/>
                  <a:pt x="9625" y="8423"/>
                  <a:pt x="9612" y="8430"/>
                </a:cubicBezTo>
                <a:cubicBezTo>
                  <a:pt x="9649" y="8521"/>
                  <a:pt x="9674" y="8625"/>
                  <a:pt x="9576" y="8690"/>
                </a:cubicBezTo>
                <a:cubicBezTo>
                  <a:pt x="9545" y="8495"/>
                  <a:pt x="9447" y="8345"/>
                  <a:pt x="9227" y="8274"/>
                </a:cubicBezTo>
                <a:cubicBezTo>
                  <a:pt x="9215" y="8150"/>
                  <a:pt x="9014" y="8039"/>
                  <a:pt x="9087" y="7844"/>
                </a:cubicBezTo>
                <a:cubicBezTo>
                  <a:pt x="9117" y="7760"/>
                  <a:pt x="9191" y="7708"/>
                  <a:pt x="9246" y="7623"/>
                </a:cubicBezTo>
                <a:cubicBezTo>
                  <a:pt x="9240" y="7552"/>
                  <a:pt x="9234" y="7486"/>
                  <a:pt x="9234" y="7421"/>
                </a:cubicBezTo>
                <a:cubicBezTo>
                  <a:pt x="9215" y="7421"/>
                  <a:pt x="9197" y="7421"/>
                  <a:pt x="9179" y="7408"/>
                </a:cubicBezTo>
                <a:cubicBezTo>
                  <a:pt x="9185" y="7428"/>
                  <a:pt x="9191" y="7447"/>
                  <a:pt x="9197" y="7467"/>
                </a:cubicBezTo>
                <a:cubicBezTo>
                  <a:pt x="9044" y="7213"/>
                  <a:pt x="8910" y="6920"/>
                  <a:pt x="8855" y="6589"/>
                </a:cubicBezTo>
                <a:cubicBezTo>
                  <a:pt x="8830" y="6582"/>
                  <a:pt x="8800" y="6582"/>
                  <a:pt x="8794" y="6563"/>
                </a:cubicBezTo>
                <a:cubicBezTo>
                  <a:pt x="8781" y="6530"/>
                  <a:pt x="8763" y="6504"/>
                  <a:pt x="8745" y="6478"/>
                </a:cubicBezTo>
                <a:cubicBezTo>
                  <a:pt x="8818" y="6875"/>
                  <a:pt x="8965" y="7213"/>
                  <a:pt x="9093" y="7532"/>
                </a:cubicBezTo>
                <a:cubicBezTo>
                  <a:pt x="8855" y="7220"/>
                  <a:pt x="8684" y="6836"/>
                  <a:pt x="8635" y="6381"/>
                </a:cubicBezTo>
                <a:cubicBezTo>
                  <a:pt x="8623" y="6374"/>
                  <a:pt x="8610" y="6368"/>
                  <a:pt x="8598" y="6361"/>
                </a:cubicBezTo>
                <a:cubicBezTo>
                  <a:pt x="8574" y="6290"/>
                  <a:pt x="8561" y="6225"/>
                  <a:pt x="8537" y="6166"/>
                </a:cubicBezTo>
                <a:cubicBezTo>
                  <a:pt x="8574" y="6758"/>
                  <a:pt x="8788" y="7298"/>
                  <a:pt x="9069" y="7714"/>
                </a:cubicBezTo>
                <a:cubicBezTo>
                  <a:pt x="8653" y="7272"/>
                  <a:pt x="8317" y="6576"/>
                  <a:pt x="8439" y="5750"/>
                </a:cubicBezTo>
                <a:cubicBezTo>
                  <a:pt x="8445" y="5659"/>
                  <a:pt x="8458" y="5574"/>
                  <a:pt x="8464" y="5490"/>
                </a:cubicBezTo>
                <a:cubicBezTo>
                  <a:pt x="8470" y="5463"/>
                  <a:pt x="8421" y="5463"/>
                  <a:pt x="8396" y="5450"/>
                </a:cubicBezTo>
                <a:cubicBezTo>
                  <a:pt x="8146" y="6381"/>
                  <a:pt x="8580" y="7207"/>
                  <a:pt x="8983" y="7831"/>
                </a:cubicBezTo>
                <a:cubicBezTo>
                  <a:pt x="8488" y="7233"/>
                  <a:pt x="8079" y="6381"/>
                  <a:pt x="8329" y="5288"/>
                </a:cubicBezTo>
                <a:cubicBezTo>
                  <a:pt x="8299" y="5288"/>
                  <a:pt x="8262" y="5301"/>
                  <a:pt x="8238" y="5307"/>
                </a:cubicBezTo>
                <a:cubicBezTo>
                  <a:pt x="8231" y="5294"/>
                  <a:pt x="8225" y="5288"/>
                  <a:pt x="8219" y="5275"/>
                </a:cubicBezTo>
                <a:cubicBezTo>
                  <a:pt x="8183" y="5503"/>
                  <a:pt x="8164" y="5737"/>
                  <a:pt x="8183" y="5964"/>
                </a:cubicBezTo>
                <a:cubicBezTo>
                  <a:pt x="8079" y="5828"/>
                  <a:pt x="8079" y="5223"/>
                  <a:pt x="8268" y="4982"/>
                </a:cubicBezTo>
                <a:cubicBezTo>
                  <a:pt x="8256" y="5054"/>
                  <a:pt x="8244" y="5119"/>
                  <a:pt x="8231" y="5190"/>
                </a:cubicBezTo>
                <a:cubicBezTo>
                  <a:pt x="8238" y="5184"/>
                  <a:pt x="8244" y="5177"/>
                  <a:pt x="8256" y="5171"/>
                </a:cubicBezTo>
                <a:cubicBezTo>
                  <a:pt x="8268" y="5164"/>
                  <a:pt x="8305" y="5151"/>
                  <a:pt x="8323" y="5145"/>
                </a:cubicBezTo>
                <a:cubicBezTo>
                  <a:pt x="8335" y="5158"/>
                  <a:pt x="8348" y="5164"/>
                  <a:pt x="8360" y="5171"/>
                </a:cubicBezTo>
                <a:cubicBezTo>
                  <a:pt x="8366" y="5145"/>
                  <a:pt x="8372" y="5125"/>
                  <a:pt x="8378" y="5099"/>
                </a:cubicBezTo>
                <a:cubicBezTo>
                  <a:pt x="8409" y="5093"/>
                  <a:pt x="8433" y="5138"/>
                  <a:pt x="8458" y="5171"/>
                </a:cubicBezTo>
                <a:cubicBezTo>
                  <a:pt x="8494" y="5164"/>
                  <a:pt x="8525" y="5145"/>
                  <a:pt x="8561" y="5119"/>
                </a:cubicBezTo>
                <a:cubicBezTo>
                  <a:pt x="8568" y="5119"/>
                  <a:pt x="8574" y="5112"/>
                  <a:pt x="8580" y="5106"/>
                </a:cubicBezTo>
                <a:cubicBezTo>
                  <a:pt x="8568" y="5080"/>
                  <a:pt x="8549" y="5060"/>
                  <a:pt x="8531" y="5047"/>
                </a:cubicBezTo>
                <a:cubicBezTo>
                  <a:pt x="8568" y="5034"/>
                  <a:pt x="8598" y="5015"/>
                  <a:pt x="8629" y="4995"/>
                </a:cubicBezTo>
                <a:cubicBezTo>
                  <a:pt x="8629" y="4982"/>
                  <a:pt x="8623" y="4976"/>
                  <a:pt x="8616" y="4963"/>
                </a:cubicBezTo>
                <a:cubicBezTo>
                  <a:pt x="8598" y="4937"/>
                  <a:pt x="8561" y="4943"/>
                  <a:pt x="8531" y="4937"/>
                </a:cubicBezTo>
                <a:cubicBezTo>
                  <a:pt x="8500" y="4956"/>
                  <a:pt x="8476" y="4982"/>
                  <a:pt x="8445" y="4995"/>
                </a:cubicBezTo>
                <a:cubicBezTo>
                  <a:pt x="8470" y="4976"/>
                  <a:pt x="8488" y="4950"/>
                  <a:pt x="8506" y="4924"/>
                </a:cubicBezTo>
                <a:cubicBezTo>
                  <a:pt x="8500" y="4917"/>
                  <a:pt x="8494" y="4911"/>
                  <a:pt x="8488" y="4904"/>
                </a:cubicBezTo>
                <a:cubicBezTo>
                  <a:pt x="8476" y="4885"/>
                  <a:pt x="8500" y="4839"/>
                  <a:pt x="8525" y="4839"/>
                </a:cubicBezTo>
                <a:cubicBezTo>
                  <a:pt x="8537" y="4839"/>
                  <a:pt x="8549" y="4839"/>
                  <a:pt x="8561" y="4839"/>
                </a:cubicBezTo>
                <a:cubicBezTo>
                  <a:pt x="8665" y="4663"/>
                  <a:pt x="8763" y="4436"/>
                  <a:pt x="8873" y="4273"/>
                </a:cubicBezTo>
                <a:cubicBezTo>
                  <a:pt x="8873" y="4254"/>
                  <a:pt x="8873" y="4228"/>
                  <a:pt x="8873" y="4208"/>
                </a:cubicBezTo>
                <a:cubicBezTo>
                  <a:pt x="8873" y="4182"/>
                  <a:pt x="8885" y="4150"/>
                  <a:pt x="8916" y="4150"/>
                </a:cubicBezTo>
                <a:cubicBezTo>
                  <a:pt x="8934" y="4150"/>
                  <a:pt x="8946" y="4163"/>
                  <a:pt x="8953" y="4169"/>
                </a:cubicBezTo>
                <a:cubicBezTo>
                  <a:pt x="8983" y="4137"/>
                  <a:pt x="9014" y="4111"/>
                  <a:pt x="9044" y="4091"/>
                </a:cubicBezTo>
                <a:cubicBezTo>
                  <a:pt x="9014" y="4130"/>
                  <a:pt x="8989" y="4169"/>
                  <a:pt x="8965" y="4215"/>
                </a:cubicBezTo>
                <a:cubicBezTo>
                  <a:pt x="8965" y="4221"/>
                  <a:pt x="8965" y="4228"/>
                  <a:pt x="8965" y="4234"/>
                </a:cubicBezTo>
                <a:cubicBezTo>
                  <a:pt x="8977" y="4319"/>
                  <a:pt x="8953" y="4390"/>
                  <a:pt x="8965" y="4442"/>
                </a:cubicBezTo>
                <a:cubicBezTo>
                  <a:pt x="8971" y="4442"/>
                  <a:pt x="8971" y="4449"/>
                  <a:pt x="8971" y="4449"/>
                </a:cubicBezTo>
                <a:cubicBezTo>
                  <a:pt x="8995" y="4397"/>
                  <a:pt x="9020" y="4351"/>
                  <a:pt x="9038" y="4306"/>
                </a:cubicBezTo>
                <a:cubicBezTo>
                  <a:pt x="9014" y="4299"/>
                  <a:pt x="9020" y="4351"/>
                  <a:pt x="8989" y="4338"/>
                </a:cubicBezTo>
                <a:cubicBezTo>
                  <a:pt x="9075" y="4156"/>
                  <a:pt x="9166" y="3967"/>
                  <a:pt x="9252" y="3779"/>
                </a:cubicBezTo>
                <a:cubicBezTo>
                  <a:pt x="9264" y="3681"/>
                  <a:pt x="9295" y="3603"/>
                  <a:pt x="9337" y="3538"/>
                </a:cubicBezTo>
                <a:cubicBezTo>
                  <a:pt x="9374" y="3486"/>
                  <a:pt x="9362" y="3421"/>
                  <a:pt x="9368" y="3369"/>
                </a:cubicBezTo>
                <a:cubicBezTo>
                  <a:pt x="9276" y="3590"/>
                  <a:pt x="9179" y="3811"/>
                  <a:pt x="9069" y="4007"/>
                </a:cubicBezTo>
                <a:cubicBezTo>
                  <a:pt x="9093" y="3876"/>
                  <a:pt x="9062" y="3785"/>
                  <a:pt x="9008" y="3714"/>
                </a:cubicBezTo>
                <a:cubicBezTo>
                  <a:pt x="9313" y="3148"/>
                  <a:pt x="9515" y="2413"/>
                  <a:pt x="9771" y="1756"/>
                </a:cubicBezTo>
                <a:cubicBezTo>
                  <a:pt x="9771" y="1788"/>
                  <a:pt x="9729" y="1847"/>
                  <a:pt x="9777" y="1847"/>
                </a:cubicBezTo>
                <a:cubicBezTo>
                  <a:pt x="9857" y="1444"/>
                  <a:pt x="9948" y="1066"/>
                  <a:pt x="10199" y="943"/>
                </a:cubicBezTo>
                <a:cubicBezTo>
                  <a:pt x="10132" y="1255"/>
                  <a:pt x="9997" y="1567"/>
                  <a:pt x="9942" y="1840"/>
                </a:cubicBezTo>
                <a:cubicBezTo>
                  <a:pt x="10199" y="1554"/>
                  <a:pt x="10175" y="813"/>
                  <a:pt x="10486" y="618"/>
                </a:cubicBezTo>
                <a:cubicBezTo>
                  <a:pt x="10456" y="1021"/>
                  <a:pt x="10205" y="1424"/>
                  <a:pt x="10248" y="1697"/>
                </a:cubicBezTo>
                <a:cubicBezTo>
                  <a:pt x="10450" y="1288"/>
                  <a:pt x="10431" y="507"/>
                  <a:pt x="10798" y="370"/>
                </a:cubicBezTo>
                <a:cubicBezTo>
                  <a:pt x="10676" y="624"/>
                  <a:pt x="10596" y="1151"/>
                  <a:pt x="10517" y="1509"/>
                </a:cubicBezTo>
                <a:cubicBezTo>
                  <a:pt x="10657" y="1197"/>
                  <a:pt x="10786" y="702"/>
                  <a:pt x="10828" y="344"/>
                </a:cubicBezTo>
                <a:cubicBezTo>
                  <a:pt x="11064" y="174"/>
                  <a:pt x="11327" y="-12"/>
                  <a:pt x="11655" y="1"/>
                </a:cubicBezTo>
                <a:close/>
              </a:path>
            </a:pathLst>
          </a:custGeom>
          <a:solidFill>
            <a:srgbClr val="F2F2F2"/>
          </a:solidFill>
          <a:ln w="3175">
            <a:solidFill>
              <a:srgbClr val="F2F2F2"/>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84" name="Click to edit page title"/>
          <p:cNvSpPr txBox="1"/>
          <p:nvPr>
            <p:ph type="title" hasCustomPrompt="1"/>
          </p:nvPr>
        </p:nvSpPr>
        <p:spPr>
          <a:prstGeom prst="rect">
            <a:avLst/>
          </a:prstGeom>
        </p:spPr>
        <p:txBody>
          <a:bodyPr/>
          <a:lstStyle/>
          <a:p>
            <a:pPr/>
            <a:r>
              <a:t>Click to edit page title</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Only">
    <p:spTree>
      <p:nvGrpSpPr>
        <p:cNvPr id="1" name=""/>
        <p:cNvGrpSpPr/>
        <p:nvPr/>
      </p:nvGrpSpPr>
      <p:grpSpPr>
        <a:xfrm>
          <a:off x="0" y="0"/>
          <a:ext cx="0" cy="0"/>
          <a:chOff x="0" y="0"/>
          <a:chExt cx="0" cy="0"/>
        </a:xfrm>
      </p:grpSpPr>
      <p:sp>
        <p:nvSpPr>
          <p:cNvPr id="192" name="Click to edit page title"/>
          <p:cNvSpPr txBox="1"/>
          <p:nvPr>
            <p:ph type="title" hasCustomPrompt="1"/>
          </p:nvPr>
        </p:nvSpPr>
        <p:spPr>
          <a:prstGeom prst="rect">
            <a:avLst/>
          </a:prstGeom>
        </p:spPr>
        <p:txBody>
          <a:bodyPr/>
          <a:lstStyle/>
          <a:p>
            <a:pPr/>
            <a:r>
              <a:t>Click to edit page title</a:t>
            </a:r>
          </a:p>
        </p:txBody>
      </p:sp>
      <p:sp>
        <p:nvSpPr>
          <p:cNvPr id="193" name="Slide Number"/>
          <p:cNvSpPr txBox="1"/>
          <p:nvPr>
            <p:ph type="sldNum" sz="quarter" idx="2"/>
          </p:nvPr>
        </p:nvSpPr>
        <p:spPr>
          <a:prstGeom prst="rect">
            <a:avLst/>
          </a:prstGeom>
        </p:spPr>
        <p:txBody>
          <a:bodyPr/>
          <a:lstStyle/>
          <a:p>
            <a:pPr/>
            <a:fld id="{86CB4B4D-7CA3-9044-876B-883B54F8677D}" type="slidenum"/>
          </a:p>
        </p:txBody>
      </p:sp>
      <p:sp>
        <p:nvSpPr>
          <p:cNvPr id="194" name="Body Level One…"/>
          <p:cNvSpPr txBox="1"/>
          <p:nvPr>
            <p:ph type="body" sz="half" idx="1"/>
          </p:nvPr>
        </p:nvSpPr>
        <p:spPr>
          <a:xfrm>
            <a:off x="1640304" y="2165851"/>
            <a:ext cx="8911392" cy="2526298"/>
          </a:xfrm>
          <a:prstGeom prst="rect">
            <a:avLst/>
          </a:prstGeom>
        </p:spPr>
        <p:txBody>
          <a:bodyPr anchor="ctr"/>
          <a:lstStyle>
            <a:lvl1pPr marL="0" indent="0" algn="ctr">
              <a:buClrTx/>
              <a:buSzTx/>
              <a:buFontTx/>
              <a:buNone/>
              <a:defRPr sz="6000"/>
            </a:lvl1pPr>
            <a:lvl2pPr marL="1302543" indent="-1035843" algn="ctr">
              <a:buClrTx/>
              <a:buFontTx/>
              <a:defRPr sz="6000"/>
            </a:lvl2pPr>
            <a:lvl3pPr marL="1685925" indent="-1143000" algn="ctr">
              <a:buClrTx/>
              <a:buFontTx/>
              <a:defRPr sz="6000"/>
            </a:lvl3pPr>
            <a:lvl4pPr marL="1952625" indent="-1143000" algn="ctr">
              <a:buClrTx/>
              <a:buFontTx/>
              <a:defRPr sz="6000"/>
            </a:lvl4pPr>
            <a:lvl5pPr marL="2219325" indent="-1143000" algn="ctr">
              <a:buClrTx/>
              <a:buFontTx/>
              <a:defRPr sz="60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201"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02"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
        <p:nvSpPr>
          <p:cNvPr id="204" name="Rectangle 4"/>
          <p:cNvSpPr/>
          <p:nvPr/>
        </p:nvSpPr>
        <p:spPr>
          <a:xfrm>
            <a:off x="0" y="431999"/>
            <a:ext cx="84835" cy="695741"/>
          </a:xfrm>
          <a:prstGeom prst="rect">
            <a:avLst/>
          </a:prstGeom>
          <a:solidFill>
            <a:schemeClr val="accent1"/>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1">
    <p:spTree>
      <p:nvGrpSpPr>
        <p:cNvPr id="1" name=""/>
        <p:cNvGrpSpPr/>
        <p:nvPr/>
      </p:nvGrpSpPr>
      <p:grpSpPr>
        <a:xfrm>
          <a:off x="0" y="0"/>
          <a:ext cx="0" cy="0"/>
          <a:chOff x="0" y="0"/>
          <a:chExt cx="0" cy="0"/>
        </a:xfrm>
      </p:grpSpPr>
      <p:sp>
        <p:nvSpPr>
          <p:cNvPr id="24"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5"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26" name="Title Text"/>
          <p:cNvSpPr txBox="1"/>
          <p:nvPr>
            <p:ph type="title"/>
          </p:nvPr>
        </p:nvSpPr>
        <p:spPr>
          <a:xfrm>
            <a:off x="7086600" y="0"/>
            <a:ext cx="5105400" cy="6858000"/>
          </a:xfrm>
          <a:prstGeom prst="rect">
            <a:avLst/>
          </a:prstGeom>
        </p:spPr>
        <p:txBody>
          <a:bodyPr anchor="b"/>
          <a:lstStyle>
            <a:lvl1pPr>
              <a:spcBef>
                <a:spcPts val="1000"/>
              </a:spcBef>
              <a:defRPr b="0" sz="5000"/>
            </a:lvl1pPr>
          </a:lstStyle>
          <a:p>
            <a:pPr/>
            <a:r>
              <a:t>Title Text</a:t>
            </a:r>
          </a:p>
        </p:txBody>
      </p:sp>
      <p:sp>
        <p:nvSpPr>
          <p:cNvPr id="27" name="Slide Number"/>
          <p:cNvSpPr txBox="1"/>
          <p:nvPr>
            <p:ph type="sldNum" sz="quarter" idx="2"/>
          </p:nvPr>
        </p:nvSpPr>
        <p:spPr>
          <a:prstGeom prst="rect">
            <a:avLst/>
          </a:prstGeom>
        </p:spPr>
        <p:txBody>
          <a:bodyPr/>
          <a:lstStyle>
            <a:lvl1pPr>
              <a:defRPr>
                <a:solidFill>
                  <a:srgbClr val="808080"/>
                </a:solidFill>
              </a:defRPr>
            </a:lvl1pPr>
          </a:lstStyle>
          <a:p>
            <a:pPr/>
            <a:fld id="{86CB4B4D-7CA3-9044-876B-883B54F8677D}" type="slidenum"/>
          </a:p>
        </p:txBody>
      </p:sp>
      <p:sp>
        <p:nvSpPr>
          <p:cNvPr id="28" name="Picture Placeholder 8"/>
          <p:cNvSpPr/>
          <p:nvPr>
            <p:ph type="pic" sz="half" idx="21"/>
          </p:nvPr>
        </p:nvSpPr>
        <p:spPr>
          <a:xfrm>
            <a:off x="1101164" y="688675"/>
            <a:ext cx="5610836" cy="5278116"/>
          </a:xfrm>
          <a:prstGeom prst="rect">
            <a:avLst/>
          </a:prstGeom>
        </p:spPr>
        <p:txBody>
          <a:bodyPr lIns="91439" tIns="45719" rIns="91439" bIns="45719">
            <a:noAutofit/>
          </a:bodyPr>
          <a:lstStyle/>
          <a:p>
            <a:pPr/>
          </a:p>
        </p:txBody>
      </p:sp>
      <p:sp>
        <p:nvSpPr>
          <p:cNvPr id="29" name="Body Level One…"/>
          <p:cNvSpPr txBox="1"/>
          <p:nvPr>
            <p:ph type="body" sz="quarter" idx="1"/>
          </p:nvPr>
        </p:nvSpPr>
        <p:spPr>
          <a:xfrm>
            <a:off x="7836402" y="4834783"/>
            <a:ext cx="3638853" cy="999488"/>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2">
    <p:spTree>
      <p:nvGrpSpPr>
        <p:cNvPr id="1" name=""/>
        <p:cNvGrpSpPr/>
        <p:nvPr/>
      </p:nvGrpSpPr>
      <p:grpSpPr>
        <a:xfrm>
          <a:off x="0" y="0"/>
          <a:ext cx="0" cy="0"/>
          <a:chOff x="0" y="0"/>
          <a:chExt cx="0" cy="0"/>
        </a:xfrm>
      </p:grpSpPr>
      <p:sp>
        <p:nvSpPr>
          <p:cNvPr id="36"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37"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38" name="Title Text"/>
          <p:cNvSpPr txBox="1"/>
          <p:nvPr>
            <p:ph type="title"/>
          </p:nvPr>
        </p:nvSpPr>
        <p:spPr>
          <a:xfrm>
            <a:off x="1" y="0"/>
            <a:ext cx="5105401" cy="6858000"/>
          </a:xfrm>
          <a:prstGeom prst="rect">
            <a:avLst/>
          </a:prstGeom>
        </p:spPr>
        <p:txBody>
          <a:bodyPr anchor="b"/>
          <a:lstStyle>
            <a:lvl1pPr>
              <a:spcBef>
                <a:spcPts val="1000"/>
              </a:spcBef>
              <a:defRPr b="0" sz="5000"/>
            </a:lvl1pPr>
          </a:lstStyle>
          <a:p>
            <a:pPr/>
            <a:r>
              <a:t>Title Text</a:t>
            </a:r>
          </a:p>
        </p:txBody>
      </p:sp>
      <p:sp>
        <p:nvSpPr>
          <p:cNvPr id="39" name="Slide Number"/>
          <p:cNvSpPr txBox="1"/>
          <p:nvPr>
            <p:ph type="sldNum" sz="quarter" idx="2"/>
          </p:nvPr>
        </p:nvSpPr>
        <p:spPr>
          <a:prstGeom prst="rect">
            <a:avLst/>
          </a:prstGeom>
        </p:spPr>
        <p:txBody>
          <a:bodyPr/>
          <a:lstStyle>
            <a:lvl1pPr>
              <a:defRPr>
                <a:solidFill>
                  <a:srgbClr val="808080"/>
                </a:solidFill>
              </a:defRPr>
            </a:lvl1pPr>
          </a:lstStyle>
          <a:p>
            <a:pPr/>
            <a:fld id="{86CB4B4D-7CA3-9044-876B-883B54F8677D}" type="slidenum"/>
          </a:p>
        </p:txBody>
      </p:sp>
      <p:sp>
        <p:nvSpPr>
          <p:cNvPr id="40" name="Body Level One…"/>
          <p:cNvSpPr txBox="1"/>
          <p:nvPr>
            <p:ph type="body" sz="quarter" idx="1"/>
          </p:nvPr>
        </p:nvSpPr>
        <p:spPr>
          <a:xfrm>
            <a:off x="749802" y="4834783"/>
            <a:ext cx="3638852" cy="999488"/>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41" name="Picture Placeholder 6"/>
          <p:cNvSpPr/>
          <p:nvPr>
            <p:ph type="pic" idx="21"/>
          </p:nvPr>
        </p:nvSpPr>
        <p:spPr>
          <a:xfrm>
            <a:off x="5244003" y="427529"/>
            <a:ext cx="6832797" cy="5536096"/>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Layout 1">
    <p:spTree>
      <p:nvGrpSpPr>
        <p:cNvPr id="1" name=""/>
        <p:cNvGrpSpPr/>
        <p:nvPr/>
      </p:nvGrpSpPr>
      <p:grpSpPr>
        <a:xfrm>
          <a:off x="0" y="0"/>
          <a:ext cx="0" cy="0"/>
          <a:chOff x="0" y="0"/>
          <a:chExt cx="0" cy="0"/>
        </a:xfrm>
      </p:grpSpPr>
      <p:sp>
        <p:nvSpPr>
          <p:cNvPr id="48" name="Body Level One…"/>
          <p:cNvSpPr txBox="1"/>
          <p:nvPr>
            <p:ph type="body" sz="half" idx="1"/>
          </p:nvPr>
        </p:nvSpPr>
        <p:spPr>
          <a:xfrm>
            <a:off x="431999" y="1656000"/>
            <a:ext cx="5472002" cy="44640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
        <p:nvSpPr>
          <p:cNvPr id="50" name="Title Text"/>
          <p:cNvSpPr txBox="1"/>
          <p:nvPr>
            <p:ph type="title"/>
          </p:nvPr>
        </p:nvSpPr>
        <p:spPr>
          <a:xfrm>
            <a:off x="516835" y="431999"/>
            <a:ext cx="5387167" cy="695741"/>
          </a:xfrm>
          <a:prstGeom prst="rect">
            <a:avLst/>
          </a:prstGeom>
        </p:spPr>
        <p:txBody>
          <a:bodyPr/>
          <a:lstStyle/>
          <a:p>
            <a:pPr/>
            <a:r>
              <a:t>Title Text</a:t>
            </a:r>
          </a:p>
        </p:txBody>
      </p:sp>
      <p:sp>
        <p:nvSpPr>
          <p:cNvPr id="51" name="Subtitle 2"/>
          <p:cNvSpPr/>
          <p:nvPr>
            <p:ph type="body" sz="quarter" idx="21" hasCustomPrompt="1"/>
          </p:nvPr>
        </p:nvSpPr>
        <p:spPr>
          <a:xfrm>
            <a:off x="431799" y="1260000"/>
            <a:ext cx="5472003" cy="252001"/>
          </a:xfrm>
          <a:prstGeom prst="rect">
            <a:avLst/>
          </a:prstGeom>
        </p:spPr>
        <p:txBody>
          <a:bodyPr/>
          <a:lstStyle>
            <a:lvl1pPr marL="0" indent="0">
              <a:buClrTx/>
              <a:buSzTx/>
              <a:buFontTx/>
              <a:buNone/>
            </a:lvl1pPr>
          </a:lstStyle>
          <a:p>
            <a:pPr/>
            <a:r>
              <a:t>Subtitle</a:t>
            </a:r>
          </a:p>
        </p:txBody>
      </p:sp>
      <p:sp>
        <p:nvSpPr>
          <p:cNvPr id="52" name="Picture Placeholder 12"/>
          <p:cNvSpPr/>
          <p:nvPr>
            <p:ph type="pic" sz="half" idx="22"/>
          </p:nvPr>
        </p:nvSpPr>
        <p:spPr>
          <a:xfrm>
            <a:off x="6687459" y="144592"/>
            <a:ext cx="4610102" cy="6557033"/>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Layout 2">
    <p:spTree>
      <p:nvGrpSpPr>
        <p:cNvPr id="1" name=""/>
        <p:cNvGrpSpPr/>
        <p:nvPr/>
      </p:nvGrpSpPr>
      <p:grpSpPr>
        <a:xfrm>
          <a:off x="0" y="0"/>
          <a:ext cx="0" cy="0"/>
          <a:chOff x="0" y="0"/>
          <a:chExt cx="0" cy="0"/>
        </a:xfrm>
      </p:grpSpPr>
      <p:sp>
        <p:nvSpPr>
          <p:cNvPr id="59"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60"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61" name="Body Level One…"/>
          <p:cNvSpPr txBox="1"/>
          <p:nvPr>
            <p:ph type="body" sz="half" idx="1"/>
          </p:nvPr>
        </p:nvSpPr>
        <p:spPr>
          <a:xfrm>
            <a:off x="6300087" y="1656000"/>
            <a:ext cx="5472001" cy="44640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Title Text"/>
          <p:cNvSpPr txBox="1"/>
          <p:nvPr>
            <p:ph type="title"/>
          </p:nvPr>
        </p:nvSpPr>
        <p:spPr>
          <a:xfrm>
            <a:off x="6384921" y="431999"/>
            <a:ext cx="5387168" cy="695741"/>
          </a:xfrm>
          <a:prstGeom prst="rect">
            <a:avLst/>
          </a:prstGeom>
        </p:spPr>
        <p:txBody>
          <a:bodyPr/>
          <a:lstStyle/>
          <a:p>
            <a:pPr/>
            <a:r>
              <a:t>Title Text</a:t>
            </a:r>
          </a:p>
        </p:txBody>
      </p:sp>
      <p:sp>
        <p:nvSpPr>
          <p:cNvPr id="63" name="Subtitle 2"/>
          <p:cNvSpPr/>
          <p:nvPr>
            <p:ph type="body" sz="quarter" idx="21" hasCustomPrompt="1"/>
          </p:nvPr>
        </p:nvSpPr>
        <p:spPr>
          <a:xfrm>
            <a:off x="6299887" y="1260000"/>
            <a:ext cx="5472002" cy="252001"/>
          </a:xfrm>
          <a:prstGeom prst="rect">
            <a:avLst/>
          </a:prstGeom>
        </p:spPr>
        <p:txBody>
          <a:bodyPr/>
          <a:lstStyle>
            <a:lvl1pPr marL="0" indent="0">
              <a:buClrTx/>
              <a:buSzTx/>
              <a:buFontTx/>
              <a:buNone/>
            </a:lvl1pPr>
          </a:lstStyle>
          <a:p>
            <a:pPr/>
            <a:r>
              <a:t>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
        <p:nvSpPr>
          <p:cNvPr id="65" name="Rectangle 10"/>
          <p:cNvSpPr/>
          <p:nvPr/>
        </p:nvSpPr>
        <p:spPr>
          <a:xfrm>
            <a:off x="6300087" y="431999"/>
            <a:ext cx="84836" cy="69574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66" name="Picture Placeholder 13"/>
          <p:cNvSpPr/>
          <p:nvPr>
            <p:ph type="pic" sz="half" idx="22"/>
          </p:nvPr>
        </p:nvSpPr>
        <p:spPr>
          <a:xfrm>
            <a:off x="664765" y="656556"/>
            <a:ext cx="4981405" cy="5071972"/>
          </a:xfrm>
          <a:prstGeom prst="rect">
            <a:avLst/>
          </a:prstGeom>
        </p:spPr>
        <p:txBody>
          <a:bodyPr lIns="91439" tIns="45719" rIns="91439" bIns="4571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3" name="Body Level One…"/>
          <p:cNvSpPr txBox="1"/>
          <p:nvPr>
            <p:ph type="body" sz="quarter" idx="1"/>
          </p:nvPr>
        </p:nvSpPr>
        <p:spPr>
          <a:xfrm>
            <a:off x="431999" y="1344711"/>
            <a:ext cx="5472002" cy="360001"/>
          </a:xfrm>
          <a:prstGeom prst="rect">
            <a:avLst/>
          </a:prstGeom>
        </p:spPr>
        <p:txBody>
          <a:bodyPr/>
          <a:lstStyle>
            <a:lvl1pPr marL="0" indent="0">
              <a:buClrTx/>
              <a:buSzTx/>
              <a:buFontTx/>
              <a:buNone/>
              <a:defRPr sz="2400"/>
            </a:lvl1pPr>
            <a:lvl2pPr marL="0" indent="457200">
              <a:buClrTx/>
              <a:buSzTx/>
              <a:buFontTx/>
              <a:buNone/>
              <a:defRPr sz="2400"/>
            </a:lvl2pPr>
            <a:lvl3pPr marL="0" indent="914400">
              <a:buClrTx/>
              <a:buSzTx/>
              <a:buFontTx/>
              <a:buNone/>
              <a:defRPr sz="2400"/>
            </a:lvl3pPr>
            <a:lvl4pPr marL="0" indent="1371600">
              <a:buClrTx/>
              <a:buSzTx/>
              <a:buFontTx/>
              <a:buNone/>
              <a:defRPr sz="2400"/>
            </a:lvl4pPr>
            <a:lvl5pPr marL="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
        <p:nvSpPr>
          <p:cNvPr id="75" name="Title Text"/>
          <p:cNvSpPr txBox="1"/>
          <p:nvPr>
            <p:ph type="title"/>
          </p:nvPr>
        </p:nvSpPr>
        <p:spPr>
          <a:prstGeom prst="rect">
            <a:avLst/>
          </a:prstGeom>
        </p:spPr>
        <p:txBody>
          <a:bodyPr/>
          <a:lstStyle/>
          <a:p>
            <a:pPr/>
            <a:r>
              <a:t>Title Text</a:t>
            </a:r>
          </a:p>
        </p:txBody>
      </p:sp>
      <p:sp>
        <p:nvSpPr>
          <p:cNvPr id="76" name="Text Placeholder 4"/>
          <p:cNvSpPr/>
          <p:nvPr>
            <p:ph type="body" sz="quarter" idx="21"/>
          </p:nvPr>
        </p:nvSpPr>
        <p:spPr>
          <a:xfrm>
            <a:off x="6288001" y="1344711"/>
            <a:ext cx="5483998" cy="360001"/>
          </a:xfrm>
          <a:prstGeom prst="rect">
            <a:avLst/>
          </a:prstGeom>
        </p:spPr>
        <p:txBody>
          <a:bodyPr/>
          <a:lstStyle/>
          <a:p>
            <a:pPr>
              <a:buClrTx/>
              <a:buSzTx/>
              <a:buFontTx/>
              <a:buNone/>
              <a:defRPr sz="2400"/>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rge Photo Caption">
    <p:spTree>
      <p:nvGrpSpPr>
        <p:cNvPr id="1" name=""/>
        <p:cNvGrpSpPr/>
        <p:nvPr/>
      </p:nvGrpSpPr>
      <p:grpSpPr>
        <a:xfrm>
          <a:off x="0" y="0"/>
          <a:ext cx="0" cy="0"/>
          <a:chOff x="0" y="0"/>
          <a:chExt cx="0" cy="0"/>
        </a:xfrm>
      </p:grpSpPr>
      <p:sp>
        <p:nvSpPr>
          <p:cNvPr id="83"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84"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
        <p:nvSpPr>
          <p:cNvPr id="86" name="Body Level One…"/>
          <p:cNvSpPr txBox="1"/>
          <p:nvPr>
            <p:ph type="body" sz="quarter" idx="1" hasCustomPrompt="1"/>
          </p:nvPr>
        </p:nvSpPr>
        <p:spPr>
          <a:xfrm>
            <a:off x="431999" y="5231739"/>
            <a:ext cx="5472002" cy="539346"/>
          </a:xfrm>
          <a:prstGeom prst="rect">
            <a:avLst/>
          </a:prstGeom>
          <a:solidFill>
            <a:srgbClr val="FFFFFF"/>
          </a:solidFill>
        </p:spPr>
        <p:txBody>
          <a:bodyPr anchor="ctr"/>
          <a:lstStyle>
            <a:lvl1pPr marL="0" indent="0">
              <a:buClrTx/>
              <a:buSzTx/>
              <a:buFontTx/>
              <a:buNone/>
            </a:lvl1pPr>
            <a:lvl2pPr>
              <a:buClrTx/>
              <a:buFontTx/>
            </a:lvl2pPr>
            <a:lvl3pPr>
              <a:buClrTx/>
              <a:buFontTx/>
            </a:lvl3pPr>
            <a:lvl4pPr>
              <a:buClrTx/>
              <a:buFontTx/>
            </a:lvl4pPr>
            <a:lvl5pPr>
              <a:buClrTx/>
              <a:buFontTx/>
            </a:lvl5pPr>
          </a:lstStyle>
          <a:p>
            <a:pPr/>
            <a:r>
              <a:t>Enter your caption</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rge Photo">
    <p:spTree>
      <p:nvGrpSpPr>
        <p:cNvPr id="1" name=""/>
        <p:cNvGrpSpPr/>
        <p:nvPr/>
      </p:nvGrpSpPr>
      <p:grpSpPr>
        <a:xfrm>
          <a:off x="0" y="0"/>
          <a:ext cx="0" cy="0"/>
          <a:chOff x="0" y="0"/>
          <a:chExt cx="0" cy="0"/>
        </a:xfrm>
      </p:grpSpPr>
      <p:sp>
        <p:nvSpPr>
          <p:cNvPr id="93"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94"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95" name="Picture Placeholder 4"/>
          <p:cNvSpPr/>
          <p:nvPr>
            <p:ph type="pic" idx="21"/>
          </p:nvPr>
        </p:nvSpPr>
        <p:spPr>
          <a:xfrm>
            <a:off x="0" y="0"/>
            <a:ext cx="12192000" cy="6191250"/>
          </a:xfrm>
          <a:prstGeom prst="rect">
            <a:avLst/>
          </a:prstGeom>
        </p:spPr>
        <p:txBody>
          <a:bodyPr lIns="91439" tIns="45719" rIns="91439" bIns="45719">
            <a:noAutofit/>
          </a:bodyPr>
          <a:lstStyle/>
          <a:p>
            <a:pPr/>
          </a:p>
        </p:txBody>
      </p:sp>
      <p:sp>
        <p:nvSpPr>
          <p:cNvPr id="96" name="Body Level One…"/>
          <p:cNvSpPr txBox="1"/>
          <p:nvPr>
            <p:ph type="body" sz="quarter" idx="1" hasCustomPrompt="1"/>
          </p:nvPr>
        </p:nvSpPr>
        <p:spPr>
          <a:xfrm>
            <a:off x="431999" y="5231739"/>
            <a:ext cx="5472002" cy="539346"/>
          </a:xfrm>
          <a:prstGeom prst="rect">
            <a:avLst/>
          </a:prstGeom>
          <a:solidFill>
            <a:srgbClr val="FFFFFF"/>
          </a:solidFill>
        </p:spPr>
        <p:txBody>
          <a:bodyPr anchor="ctr"/>
          <a:lstStyle>
            <a:lvl1pPr marL="0" indent="0">
              <a:buClrTx/>
              <a:buSzTx/>
              <a:buFontTx/>
              <a:buNone/>
            </a:lvl1pPr>
            <a:lvl2pPr>
              <a:buClrTx/>
              <a:buFontTx/>
            </a:lvl2pPr>
            <a:lvl3pPr>
              <a:buClrTx/>
              <a:buFontTx/>
            </a:lvl3pPr>
            <a:lvl4pPr>
              <a:buClrTx/>
              <a:buFontTx/>
            </a:lvl4pPr>
            <a:lvl5pPr>
              <a:buClrTx/>
              <a:buFontTx/>
            </a:lvl5pPr>
          </a:lstStyle>
          <a:p>
            <a:pPr/>
            <a:r>
              <a:t>Enter your caption</a:t>
            </a:r>
          </a:p>
          <a:p>
            <a:pPr lvl="1"/>
            <a:r>
              <a:t/>
            </a:r>
          </a:p>
          <a:p>
            <a:pPr lvl="2"/>
            <a:r>
              <a:t/>
            </a:r>
          </a:p>
          <a:p>
            <a:pPr lvl="3"/>
            <a:r>
              <a:t/>
            </a:r>
          </a:p>
          <a:p>
            <a:pPr lvl="4"/>
            <a:r>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
        <p:nvSpPr>
          <p:cNvPr id="98"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
    <p:spTree>
      <p:nvGrpSpPr>
        <p:cNvPr id="1" name=""/>
        <p:cNvGrpSpPr/>
        <p:nvPr/>
      </p:nvGrpSpPr>
      <p:grpSpPr>
        <a:xfrm>
          <a:off x="0" y="0"/>
          <a:ext cx="0" cy="0"/>
          <a:chOff x="0" y="0"/>
          <a:chExt cx="0" cy="0"/>
        </a:xfrm>
      </p:grpSpPr>
      <p:sp>
        <p:nvSpPr>
          <p:cNvPr id="105" name="Picture Placeholder 685"/>
          <p:cNvSpPr/>
          <p:nvPr>
            <p:ph type="pic" idx="21"/>
          </p:nvPr>
        </p:nvSpPr>
        <p:spPr>
          <a:xfrm>
            <a:off x="5581896" y="617826"/>
            <a:ext cx="6226011" cy="5756221"/>
          </a:xfrm>
          <a:prstGeom prst="rect">
            <a:avLst/>
          </a:prstGeom>
        </p:spPr>
        <p:txBody>
          <a:bodyPr lIns="91439" tIns="45719" rIns="91439" bIns="45719">
            <a:noAutofit/>
          </a:bodyPr>
          <a:lstStyle/>
          <a:p>
            <a:pPr/>
          </a:p>
        </p:txBody>
      </p:sp>
      <p:sp>
        <p:nvSpPr>
          <p:cNvPr id="106" name="Thank You"/>
          <p:cNvSpPr txBox="1"/>
          <p:nvPr>
            <p:ph type="title" hasCustomPrompt="1"/>
          </p:nvPr>
        </p:nvSpPr>
        <p:spPr>
          <a:xfrm>
            <a:off x="1" y="0"/>
            <a:ext cx="5105401" cy="6858000"/>
          </a:xfrm>
          <a:prstGeom prst="rect">
            <a:avLst/>
          </a:prstGeom>
          <a:solidFill>
            <a:srgbClr val="F2F2F2">
              <a:alpha val="90000"/>
            </a:srgbClr>
          </a:solidFill>
        </p:spPr>
        <p:txBody>
          <a:bodyPr anchor="b"/>
          <a:lstStyle>
            <a:lvl1pPr>
              <a:spcBef>
                <a:spcPts val="1000"/>
              </a:spcBef>
              <a:defRPr b="0" i="1" sz="5000"/>
            </a:lvl1pPr>
          </a:lstStyle>
          <a:p>
            <a:pPr/>
            <a:r>
              <a:t>Thank You</a:t>
            </a:r>
          </a:p>
        </p:txBody>
      </p:sp>
      <p:sp>
        <p:nvSpPr>
          <p:cNvPr id="107" name="Body Level One…"/>
          <p:cNvSpPr txBox="1"/>
          <p:nvPr>
            <p:ph type="body" sz="quarter" idx="1" hasCustomPrompt="1"/>
          </p:nvPr>
        </p:nvSpPr>
        <p:spPr>
          <a:xfrm>
            <a:off x="769600" y="4807513"/>
            <a:ext cx="3201377" cy="288001"/>
          </a:xfrm>
          <a:prstGeom prst="rect">
            <a:avLst/>
          </a:prstGeom>
        </p:spPr>
        <p:txBody>
          <a:bodyPr/>
          <a:lstStyle>
            <a:lvl1pPr marL="0" indent="0">
              <a:buClrTx/>
              <a:buSzTx/>
              <a:buFontTx/>
              <a:buNone/>
            </a:lvl1pPr>
            <a:lvl2pPr marL="0" indent="266700">
              <a:buClrTx/>
              <a:buSzTx/>
              <a:buFontTx/>
              <a:buNone/>
            </a:lvl2pPr>
            <a:lvl3pPr marL="0" indent="542925">
              <a:buClrTx/>
              <a:buSzTx/>
              <a:buFontTx/>
              <a:buNone/>
            </a:lvl3pPr>
            <a:lvl4pPr marL="0" indent="809625">
              <a:buClrTx/>
              <a:buSzTx/>
              <a:buFontTx/>
              <a:buNone/>
            </a:lvl4pPr>
            <a:lvl5pPr marL="0" indent="1076325">
              <a:buClrTx/>
              <a:buSzTx/>
              <a:buFontTx/>
              <a:buNone/>
            </a:lvl5pPr>
          </a:lstStyle>
          <a:p>
            <a:pPr/>
            <a:r>
              <a:t>Full Name</a:t>
            </a:r>
          </a:p>
          <a:p>
            <a:pPr lvl="1"/>
            <a:r>
              <a:t/>
            </a:r>
          </a:p>
          <a:p>
            <a:pPr lvl="2"/>
            <a:r>
              <a:t/>
            </a:r>
          </a:p>
          <a:p>
            <a:pPr lvl="3"/>
            <a:r>
              <a:t/>
            </a:r>
          </a:p>
          <a:p>
            <a:pPr lvl="4"/>
            <a:r>
              <a:t/>
            </a:r>
          </a:p>
        </p:txBody>
      </p:sp>
      <p:sp>
        <p:nvSpPr>
          <p:cNvPr id="108" name="Text Placeholder 6"/>
          <p:cNvSpPr/>
          <p:nvPr>
            <p:ph type="body" sz="quarter" idx="22" hasCustomPrompt="1"/>
          </p:nvPr>
        </p:nvSpPr>
        <p:spPr>
          <a:xfrm>
            <a:off x="769600" y="5185800"/>
            <a:ext cx="3201378" cy="288001"/>
          </a:xfrm>
          <a:prstGeom prst="rect">
            <a:avLst/>
          </a:prstGeom>
        </p:spPr>
        <p:txBody>
          <a:bodyPr/>
          <a:lstStyle>
            <a:lvl1pPr marL="0" indent="0">
              <a:buClrTx/>
              <a:buSzTx/>
              <a:buFontTx/>
              <a:buNone/>
            </a:lvl1pPr>
          </a:lstStyle>
          <a:p>
            <a:pPr/>
            <a:r>
              <a:t>Phone Number</a:t>
            </a:r>
          </a:p>
        </p:txBody>
      </p:sp>
      <p:sp>
        <p:nvSpPr>
          <p:cNvPr id="109" name="Text Placeholder 7"/>
          <p:cNvSpPr/>
          <p:nvPr>
            <p:ph type="body" sz="quarter" idx="23" hasCustomPrompt="1"/>
          </p:nvPr>
        </p:nvSpPr>
        <p:spPr>
          <a:xfrm>
            <a:off x="769600" y="5564089"/>
            <a:ext cx="3201378" cy="288001"/>
          </a:xfrm>
          <a:prstGeom prst="rect">
            <a:avLst/>
          </a:prstGeom>
        </p:spPr>
        <p:txBody>
          <a:bodyPr/>
          <a:lstStyle>
            <a:lvl1pPr marL="0" indent="0">
              <a:buClrTx/>
              <a:buSzTx/>
              <a:buFontTx/>
              <a:buNone/>
            </a:lvl1pPr>
          </a:lstStyle>
          <a:p>
            <a:pPr/>
            <a:r>
              <a:t>Email or Social Media Handle</a:t>
            </a:r>
          </a:p>
        </p:txBody>
      </p:sp>
      <p:sp>
        <p:nvSpPr>
          <p:cNvPr id="110" name="Text Placeholder 8"/>
          <p:cNvSpPr/>
          <p:nvPr>
            <p:ph type="body" sz="quarter" idx="24" hasCustomPrompt="1"/>
          </p:nvPr>
        </p:nvSpPr>
        <p:spPr>
          <a:xfrm>
            <a:off x="769600" y="5941307"/>
            <a:ext cx="3201378" cy="288001"/>
          </a:xfrm>
          <a:prstGeom prst="rect">
            <a:avLst/>
          </a:prstGeom>
        </p:spPr>
        <p:txBody>
          <a:bodyPr/>
          <a:lstStyle>
            <a:lvl1pPr marL="0" indent="0">
              <a:buClrTx/>
              <a:buSzTx/>
              <a:buFontTx/>
              <a:buNone/>
            </a:lvl1pPr>
          </a:lstStyle>
          <a:p>
            <a:pPr/>
            <a:r>
              <a:t>Company Website</a:t>
            </a:r>
          </a:p>
        </p:txBody>
      </p:sp>
      <p:sp>
        <p:nvSpPr>
          <p:cNvPr id="111" name="Freeform: Shape 99"/>
          <p:cNvSpPr/>
          <p:nvPr/>
        </p:nvSpPr>
        <p:spPr>
          <a:xfrm>
            <a:off x="9118967" y="6210629"/>
            <a:ext cx="137118" cy="227968"/>
          </a:xfrm>
          <a:custGeom>
            <a:avLst/>
            <a:gdLst/>
            <a:ahLst/>
            <a:cxnLst>
              <a:cxn ang="0">
                <a:pos x="wd2" y="hd2"/>
              </a:cxn>
              <a:cxn ang="5400000">
                <a:pos x="wd2" y="hd2"/>
              </a:cxn>
              <a:cxn ang="10800000">
                <a:pos x="wd2" y="hd2"/>
              </a:cxn>
              <a:cxn ang="16200000">
                <a:pos x="wd2" y="hd2"/>
              </a:cxn>
            </a:cxnLst>
            <a:rect l="0" t="0" r="r" b="b"/>
            <a:pathLst>
              <a:path w="20958" h="20827" fill="norm" stroke="1" extrusionOk="0">
                <a:moveTo>
                  <a:pt x="20127" y="2234"/>
                </a:moveTo>
                <a:cubicBezTo>
                  <a:pt x="19712" y="1490"/>
                  <a:pt x="19712" y="745"/>
                  <a:pt x="19297" y="0"/>
                </a:cubicBezTo>
                <a:cubicBezTo>
                  <a:pt x="12235" y="497"/>
                  <a:pt x="5589" y="1241"/>
                  <a:pt x="189" y="2731"/>
                </a:cubicBezTo>
                <a:cubicBezTo>
                  <a:pt x="-642" y="9186"/>
                  <a:pt x="1435" y="14648"/>
                  <a:pt x="3096" y="20607"/>
                </a:cubicBezTo>
                <a:cubicBezTo>
                  <a:pt x="3512" y="20607"/>
                  <a:pt x="3512" y="21600"/>
                  <a:pt x="3512" y="19365"/>
                </a:cubicBezTo>
                <a:lnTo>
                  <a:pt x="3512" y="17131"/>
                </a:lnTo>
                <a:lnTo>
                  <a:pt x="3927" y="16883"/>
                </a:lnTo>
                <a:cubicBezTo>
                  <a:pt x="3927" y="16634"/>
                  <a:pt x="3512" y="16634"/>
                  <a:pt x="3512" y="16634"/>
                </a:cubicBezTo>
                <a:cubicBezTo>
                  <a:pt x="3927" y="16634"/>
                  <a:pt x="3927" y="16634"/>
                  <a:pt x="4343" y="16634"/>
                </a:cubicBezTo>
                <a:lnTo>
                  <a:pt x="5173" y="15890"/>
                </a:lnTo>
                <a:lnTo>
                  <a:pt x="3096" y="14400"/>
                </a:lnTo>
                <a:cubicBezTo>
                  <a:pt x="4343" y="12662"/>
                  <a:pt x="3927" y="15145"/>
                  <a:pt x="3927" y="12414"/>
                </a:cubicBezTo>
                <a:cubicBezTo>
                  <a:pt x="3927" y="11421"/>
                  <a:pt x="4343" y="11669"/>
                  <a:pt x="2681" y="11669"/>
                </a:cubicBezTo>
                <a:cubicBezTo>
                  <a:pt x="4758" y="8690"/>
                  <a:pt x="1850" y="4717"/>
                  <a:pt x="3927" y="1738"/>
                </a:cubicBezTo>
                <a:lnTo>
                  <a:pt x="8912" y="2979"/>
                </a:lnTo>
                <a:lnTo>
                  <a:pt x="10989" y="2483"/>
                </a:lnTo>
                <a:lnTo>
                  <a:pt x="13481" y="4469"/>
                </a:lnTo>
                <a:cubicBezTo>
                  <a:pt x="16389" y="3724"/>
                  <a:pt x="12235" y="3724"/>
                  <a:pt x="16804" y="3724"/>
                </a:cubicBezTo>
                <a:cubicBezTo>
                  <a:pt x="16804" y="3724"/>
                  <a:pt x="19297" y="4469"/>
                  <a:pt x="19297" y="4469"/>
                </a:cubicBezTo>
                <a:lnTo>
                  <a:pt x="20958" y="3972"/>
                </a:lnTo>
                <a:cubicBezTo>
                  <a:pt x="20543" y="3476"/>
                  <a:pt x="20127" y="2731"/>
                  <a:pt x="19712" y="2234"/>
                </a:cubicBezTo>
                <a:cubicBezTo>
                  <a:pt x="18881" y="2234"/>
                  <a:pt x="19297" y="2234"/>
                  <a:pt x="20127" y="2234"/>
                </a:cubicBezTo>
                <a:close/>
              </a:path>
            </a:pathLst>
          </a:custGeom>
          <a:solidFill>
            <a:srgbClr val="000000"/>
          </a:solidFill>
          <a:ln w="12700">
            <a:miter lim="400000"/>
          </a:ln>
        </p:spPr>
        <p:txBody>
          <a:bodyPr lIns="45719" rIns="45719" anchor="ctr"/>
          <a:lstStyle/>
          <a:p>
            <a:pPr/>
          </a:p>
        </p:txBody>
      </p:sp>
      <p:sp>
        <p:nvSpPr>
          <p:cNvPr id="112" name="Slide Number"/>
          <p:cNvSpPr txBox="1"/>
          <p:nvPr>
            <p:ph type="sldNum" sz="quarter" idx="2"/>
          </p:nvPr>
        </p:nvSpPr>
        <p:spPr>
          <a:xfrm>
            <a:off x="8737600" y="6172200"/>
            <a:ext cx="2844800" cy="368301"/>
          </a:xfrm>
          <a:prstGeom prst="rect">
            <a:avLst/>
          </a:prstGeom>
        </p:spPr>
        <p:txBody>
          <a:bodyPr/>
          <a:lstStyle>
            <a:lvl1pPr>
              <a:defRPr>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9"/>
          <p:cNvSpPr/>
          <p:nvPr/>
        </p:nvSpPr>
        <p:spPr>
          <a:xfrm>
            <a:off x="12146281" y="6355369"/>
            <a:ext cx="45720" cy="368935"/>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3" name="TextBox 10"/>
          <p:cNvSpPr txBox="1"/>
          <p:nvPr/>
        </p:nvSpPr>
        <p:spPr>
          <a:xfrm>
            <a:off x="5186965" y="6390327"/>
            <a:ext cx="1818071" cy="341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000"/>
              </a:lnSpc>
              <a:defRPr b="1">
                <a:solidFill>
                  <a:schemeClr val="accent1"/>
                </a:solidFill>
                <a:latin typeface="Garamond"/>
                <a:ea typeface="Garamond"/>
                <a:cs typeface="Garamond"/>
                <a:sym typeface="Garamond"/>
              </a:defRPr>
            </a:pPr>
            <a:r>
              <a:t>BEST FOR </a:t>
            </a:r>
            <a:r>
              <a:rPr b="0" i="1"/>
              <a:t>You</a:t>
            </a:r>
            <a:br>
              <a:rPr b="0" i="1"/>
            </a:br>
            <a:r>
              <a:rPr b="0" spc="300" sz="700">
                <a:solidFill>
                  <a:srgbClr val="404040"/>
                </a:solidFill>
                <a:latin typeface="Corbel"/>
                <a:ea typeface="Corbel"/>
                <a:cs typeface="Corbel"/>
                <a:sym typeface="Corbel"/>
              </a:rPr>
              <a:t>ORGANICS COMPANY</a:t>
            </a:r>
          </a:p>
        </p:txBody>
      </p:sp>
      <p:sp>
        <p:nvSpPr>
          <p:cNvPr id="4" name="Click to edit page title"/>
          <p:cNvSpPr txBox="1"/>
          <p:nvPr>
            <p:ph type="title" hasCustomPrompt="1"/>
          </p:nvPr>
        </p:nvSpPr>
        <p:spPr>
          <a:xfrm>
            <a:off x="516834" y="431999"/>
            <a:ext cx="11255165" cy="695741"/>
          </a:xfrm>
          <a:prstGeom prst="rect">
            <a:avLst/>
          </a:prstGeom>
          <a:solidFill>
            <a:srgbClr val="F2F2F2">
              <a:alpha val="50000"/>
            </a:srgbClr>
          </a:solidFill>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Click to edit page title</a:t>
            </a:r>
          </a:p>
        </p:txBody>
      </p:sp>
      <p:sp>
        <p:nvSpPr>
          <p:cNvPr id="5" name="Body Level One…"/>
          <p:cNvSpPr txBox="1"/>
          <p:nvPr>
            <p:ph type="body" idx="1"/>
          </p:nvPr>
        </p:nvSpPr>
        <p:spPr>
          <a:xfrm>
            <a:off x="431999" y="1361872"/>
            <a:ext cx="11340002" cy="475812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706224" y="6456362"/>
            <a:ext cx="370576" cy="165101"/>
          </a:xfrm>
          <a:prstGeom prst="rect">
            <a:avLst/>
          </a:prstGeom>
          <a:solidFill>
            <a:srgbClr val="F2F2F2">
              <a:alpha val="50000"/>
            </a:srgbClr>
          </a:solidFill>
          <a:ln w="12700">
            <a:miter lim="400000"/>
          </a:ln>
        </p:spPr>
        <p:txBody>
          <a:bodyPr lIns="0" tIns="0" rIns="0" bIns="0" anchor="ctr">
            <a:spAutoFit/>
          </a:bodyPr>
          <a:lstStyle>
            <a:lvl1pPr algn="ctr">
              <a:defRPr i="1" sz="1200">
                <a:solidFill>
                  <a:srgbClr val="404040"/>
                </a:solidFill>
                <a:latin typeface="Garamond"/>
                <a:ea typeface="Garamond"/>
                <a:cs typeface="Garamond"/>
                <a:sym typeface="Garamond"/>
              </a:defRPr>
            </a:lvl1pPr>
          </a:lstStyle>
          <a:p>
            <a:pPr/>
            <a:fld id="{86CB4B4D-7CA3-9044-876B-883B54F8677D}" type="slidenum"/>
          </a:p>
        </p:txBody>
      </p:sp>
      <p:sp>
        <p:nvSpPr>
          <p:cNvPr id="7" name="Rectangle 8"/>
          <p:cNvSpPr/>
          <p:nvPr/>
        </p:nvSpPr>
        <p:spPr>
          <a:xfrm>
            <a:off x="431999" y="431999"/>
            <a:ext cx="84836" cy="695741"/>
          </a:xfrm>
          <a:prstGeom prst="rect">
            <a:avLst/>
          </a:prstGeom>
          <a:solidFill>
            <a:schemeClr val="accent1"/>
          </a:solidFill>
          <a:ln w="12700">
            <a:miter lim="400000"/>
          </a:ln>
        </p:spPr>
        <p:txBody>
          <a:bodyPr lIns="45719" rIns="45719" anchor="ctr"/>
          <a:lstStyle/>
          <a:p>
            <a:pPr algn="ctr">
              <a:defRPr>
                <a:solidFill>
                  <a:srgbClr val="FFFFFF"/>
                </a:solidFill>
              </a:defRPr>
            </a:p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1pPr>
      <a:lvl2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2pPr>
      <a:lvl3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3pPr>
      <a:lvl4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4pPr>
      <a:lvl5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5pPr>
      <a:lvl6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6pPr>
      <a:lvl7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7pPr>
      <a:lvl8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8pPr>
      <a:lvl9pPr marL="0" marR="0" indent="0" algn="l" defTabSz="914400" rtl="0" latinLnBrk="0">
        <a:lnSpc>
          <a:spcPct val="90000"/>
        </a:lnSpc>
        <a:spcBef>
          <a:spcPts val="0"/>
        </a:spcBef>
        <a:spcAft>
          <a:spcPts val="0"/>
        </a:spcAft>
        <a:buClrTx/>
        <a:buSzTx/>
        <a:buFontTx/>
        <a:buNone/>
        <a:tabLst/>
        <a:defRPr b="1" baseline="0" cap="none" i="0" spc="-150" strike="noStrike" sz="2800" u="none">
          <a:solidFill>
            <a:srgbClr val="404040"/>
          </a:solidFill>
          <a:uFillTx/>
          <a:latin typeface="Garamond"/>
          <a:ea typeface="Garamond"/>
          <a:cs typeface="Garamond"/>
          <a:sym typeface="Garamond"/>
        </a:defRPr>
      </a:lvl9pPr>
    </p:titleStyle>
    <p:bodyStyle>
      <a:lvl1pPr marL="266700" marR="0" indent="-2667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1pPr>
      <a:lvl2pPr marL="577453" marR="0" indent="-310753"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2pPr>
      <a:lvl3pPr marL="885825" marR="0" indent="-3429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3pPr>
      <a:lvl4pPr marL="1152525" marR="0" indent="-3429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4pPr>
      <a:lvl5pPr marL="1419225" marR="0" indent="-3429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5pPr>
      <a:lvl6pPr marL="2514600" marR="0" indent="-2286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6pPr>
      <a:lvl7pPr marL="2971800" marR="0" indent="-2286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7pPr>
      <a:lvl8pPr marL="3429000" marR="0" indent="-2286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8pPr>
      <a:lvl9pPr marL="3886200" marR="0" indent="-228600" algn="l" defTabSz="914400" rtl="0" latinLnBrk="0">
        <a:lnSpc>
          <a:spcPct val="90000"/>
        </a:lnSpc>
        <a:spcBef>
          <a:spcPts val="1000"/>
        </a:spcBef>
        <a:spcAft>
          <a:spcPts val="0"/>
        </a:spcAft>
        <a:buClr>
          <a:schemeClr val="accent1"/>
        </a:buClr>
        <a:buSzPct val="100000"/>
        <a:buFont typeface="Gill Sans Light"/>
        <a:buChar char="•"/>
        <a:tabLst/>
        <a:defRPr b="0" baseline="0" cap="none" i="0" spc="0" strike="noStrike" sz="1800" u="none">
          <a:solidFill>
            <a:srgbClr val="404040"/>
          </a:solidFill>
          <a:uFillTx/>
          <a:latin typeface="Corbel"/>
          <a:ea typeface="Corbel"/>
          <a:cs typeface="Corbel"/>
          <a:sym typeface="Corbel"/>
        </a:defRPr>
      </a:lvl9pPr>
    </p:bodyStyle>
    <p:otherStyle>
      <a:lvl1pPr marL="0" marR="0" indent="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1pPr>
      <a:lvl2pPr marL="0" marR="0" indent="4572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2pPr>
      <a:lvl3pPr marL="0" marR="0" indent="9144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3pPr>
      <a:lvl4pPr marL="0" marR="0" indent="13716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4pPr>
      <a:lvl5pPr marL="0" marR="0" indent="18288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5pPr>
      <a:lvl6pPr marL="0" marR="0" indent="22860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6pPr>
      <a:lvl7pPr marL="0" marR="0" indent="27432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7pPr>
      <a:lvl8pPr marL="0" marR="0" indent="32004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8pPr>
      <a:lvl9pPr marL="0" marR="0" indent="3657600" algn="ctr" defTabSz="914400" rtl="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Garamon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jpe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hyperlink" Target="mailto:user@stressout.com"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 Id="rId3"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jpe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047"/>
          <p:cNvSpPr txBox="1"/>
          <p:nvPr>
            <p:ph type="ctrTitle"/>
          </p:nvPr>
        </p:nvSpPr>
        <p:spPr>
          <a:xfrm>
            <a:off x="0" y="-5209"/>
            <a:ext cx="8090452" cy="6863210"/>
          </a:xfrm>
          <a:prstGeom prst="rect">
            <a:avLst/>
          </a:prstGeom>
          <a:solidFill>
            <a:srgbClr val="F2F2F2">
              <a:alpha val="55000"/>
            </a:srgbClr>
          </a:solidFill>
        </p:spPr>
        <p:txBody>
          <a:bodyPr/>
          <a:lstStyle>
            <a:lvl1pPr>
              <a:defRPr b="0" spc="-200" sz="3600"/>
            </a:lvl1pPr>
          </a:lstStyle>
          <a:p>
            <a:pPr/>
            <a:r>
              <a:t>Depression detection app</a:t>
            </a:r>
          </a:p>
        </p:txBody>
      </p:sp>
      <p:sp>
        <p:nvSpPr>
          <p:cNvPr id="214" name="Straight Connector 7"/>
          <p:cNvSpPr/>
          <p:nvPr/>
        </p:nvSpPr>
        <p:spPr>
          <a:xfrm>
            <a:off x="720982" y="3710268"/>
            <a:ext cx="3773633" cy="1"/>
          </a:xfrm>
          <a:prstGeom prst="line">
            <a:avLst/>
          </a:prstGeom>
          <a:ln w="6350">
            <a:solidFill>
              <a:schemeClr val="accent1"/>
            </a:solidFill>
            <a:miter/>
          </a:ln>
        </p:spPr>
        <p:txBody>
          <a:bodyPr lIns="45719" rIns="45719"/>
          <a:lstStyle/>
          <a:p>
            <a:pPr/>
          </a:p>
        </p:txBody>
      </p:sp>
      <p:sp>
        <p:nvSpPr>
          <p:cNvPr id="215" name="Subtitle 3"/>
          <p:cNvSpPr txBox="1"/>
          <p:nvPr>
            <p:ph type="subTitle" sz="quarter" idx="1"/>
          </p:nvPr>
        </p:nvSpPr>
        <p:spPr>
          <a:xfrm>
            <a:off x="64237" y="5843375"/>
            <a:ext cx="5124445" cy="999487"/>
          </a:xfrm>
          <a:prstGeom prst="rect">
            <a:avLst/>
          </a:prstGeom>
        </p:spPr>
        <p:txBody>
          <a:bodyPr/>
          <a:lstStyle/>
          <a:p>
            <a:pPr>
              <a:defRPr i="1" sz="1600"/>
            </a:pPr>
            <a:r>
              <a:t>Subject: CS691</a:t>
            </a:r>
          </a:p>
          <a:p>
            <a:pPr>
              <a:defRPr i="1" sz="1600"/>
            </a:pPr>
            <a:r>
              <a:t>Prof. Henry Wong </a:t>
            </a:r>
          </a:p>
        </p:txBody>
      </p:sp>
      <p:grpSp>
        <p:nvGrpSpPr>
          <p:cNvPr id="218" name="Picture Placeholder 9"/>
          <p:cNvGrpSpPr/>
          <p:nvPr/>
        </p:nvGrpSpPr>
        <p:grpSpPr>
          <a:xfrm>
            <a:off x="5561750" y="92067"/>
            <a:ext cx="6630250" cy="6750795"/>
            <a:chOff x="0" y="0"/>
            <a:chExt cx="6630248" cy="6750794"/>
          </a:xfrm>
        </p:grpSpPr>
        <p:sp>
          <p:nvSpPr>
            <p:cNvPr id="216" name="Rectangle"/>
            <p:cNvSpPr/>
            <p:nvPr/>
          </p:nvSpPr>
          <p:spPr>
            <a:xfrm>
              <a:off x="0" y="0"/>
              <a:ext cx="6630249" cy="6750795"/>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217" name="image1.jpeg" descr="image1.jpeg"/>
            <p:cNvPicPr>
              <a:picLocks noChangeAspect="1"/>
            </p:cNvPicPr>
            <p:nvPr/>
          </p:nvPicPr>
          <p:blipFill>
            <a:blip r:embed="rId2">
              <a:extLst/>
            </a:blip>
            <a:stretch>
              <a:fillRect/>
            </a:stretch>
          </p:blipFill>
          <p:spPr>
            <a:xfrm>
              <a:off x="0" y="0"/>
              <a:ext cx="6630249" cy="6750795"/>
            </a:xfrm>
            <a:prstGeom prst="rect">
              <a:avLst/>
            </a:prstGeom>
            <a:ln w="12700" cap="flat">
              <a:noFill/>
              <a:miter lim="400000"/>
            </a:ln>
            <a:effectLst/>
          </p:spPr>
        </p:pic>
      </p:grpSp>
      <p:pic>
        <p:nvPicPr>
          <p:cNvPr id="219" name="Google Shape;211;p1" descr="Google Shape;211;p1"/>
          <p:cNvPicPr>
            <a:picLocks noChangeAspect="1"/>
          </p:cNvPicPr>
          <p:nvPr/>
        </p:nvPicPr>
        <p:blipFill>
          <a:blip r:embed="rId3">
            <a:extLst/>
          </a:blip>
          <a:stretch>
            <a:fillRect/>
          </a:stretch>
        </p:blipFill>
        <p:spPr>
          <a:xfrm>
            <a:off x="858307" y="2664319"/>
            <a:ext cx="3498982" cy="96682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Picture 5" descr="Picture 5"/>
          <p:cNvPicPr>
            <a:picLocks noChangeAspect="1"/>
          </p:cNvPicPr>
          <p:nvPr/>
        </p:nvPicPr>
        <p:blipFill>
          <a:blip r:embed="rId2">
            <a:extLst/>
          </a:blip>
          <a:srcRect l="0" t="9470" r="4055" b="20298"/>
          <a:stretch>
            <a:fillRect/>
          </a:stretch>
        </p:blipFill>
        <p:spPr>
          <a:xfrm>
            <a:off x="516834" y="1770695"/>
            <a:ext cx="2700356" cy="2965027"/>
          </a:xfrm>
          <a:prstGeom prst="rect">
            <a:avLst/>
          </a:prstGeom>
          <a:ln w="12700">
            <a:miter lim="400000"/>
          </a:ln>
        </p:spPr>
      </p:pic>
      <p:sp>
        <p:nvSpPr>
          <p:cNvPr id="318" name="Title 1"/>
          <p:cNvSpPr txBox="1"/>
          <p:nvPr>
            <p:ph type="title"/>
          </p:nvPr>
        </p:nvSpPr>
        <p:spPr>
          <a:xfrm>
            <a:off x="516834" y="431999"/>
            <a:ext cx="11255165" cy="695741"/>
          </a:xfrm>
          <a:prstGeom prst="rect">
            <a:avLst/>
          </a:prstGeom>
        </p:spPr>
        <p:txBody>
          <a:bodyPr/>
          <a:lstStyle>
            <a:lvl1pPr>
              <a:defRPr spc="-200"/>
            </a:lvl1pPr>
          </a:lstStyle>
          <a:p>
            <a:pPr/>
            <a:r>
              <a:t>Personas</a:t>
            </a:r>
          </a:p>
        </p:txBody>
      </p:sp>
      <p:sp>
        <p:nvSpPr>
          <p:cNvPr id="319"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Google Shape;275;p6"/>
          <p:cNvSpPr txBox="1"/>
          <p:nvPr/>
        </p:nvSpPr>
        <p:spPr>
          <a:xfrm>
            <a:off x="506822" y="1343870"/>
            <a:ext cx="148059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sz="2400">
                <a:solidFill>
                  <a:srgbClr val="404040"/>
                </a:solidFill>
                <a:latin typeface="Garamond"/>
                <a:ea typeface="Garamond"/>
                <a:cs typeface="Garamond"/>
                <a:sym typeface="Garamond"/>
              </a:defRPr>
            </a:lvl1pPr>
          </a:lstStyle>
          <a:p>
            <a:pPr/>
            <a:r>
              <a:t>Lisa</a:t>
            </a:r>
          </a:p>
        </p:txBody>
      </p:sp>
      <p:sp>
        <p:nvSpPr>
          <p:cNvPr id="321" name="Google Shape;277;p6"/>
          <p:cNvSpPr txBox="1"/>
          <p:nvPr/>
        </p:nvSpPr>
        <p:spPr>
          <a:xfrm>
            <a:off x="3471426" y="1830708"/>
            <a:ext cx="4611176" cy="9296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70000"/>
              </a:lnSpc>
              <a:defRPr sz="1100">
                <a:latin typeface="Garamond"/>
                <a:ea typeface="Garamond"/>
                <a:cs typeface="Garamond"/>
                <a:sym typeface="Garamond"/>
              </a:defRPr>
            </a:lvl1pPr>
          </a:lstStyle>
          <a:p>
            <a:pPr/>
            <a: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p>
        </p:txBody>
      </p:sp>
      <p:sp>
        <p:nvSpPr>
          <p:cNvPr id="322" name="Google Shape;275;p6"/>
          <p:cNvSpPr txBox="1"/>
          <p:nvPr/>
        </p:nvSpPr>
        <p:spPr>
          <a:xfrm>
            <a:off x="3471428" y="1343870"/>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2400">
                <a:latin typeface="Libre Franklin"/>
                <a:ea typeface="Libre Franklin"/>
                <a:cs typeface="Libre Franklin"/>
                <a:sym typeface="Libre Franklin"/>
              </a:defRPr>
            </a:lvl1pPr>
          </a:lstStyle>
          <a:p>
            <a:pPr/>
            <a:r>
              <a:t>Profile</a:t>
            </a:r>
          </a:p>
        </p:txBody>
      </p:sp>
      <p:sp>
        <p:nvSpPr>
          <p:cNvPr id="323" name="TextBox 8"/>
          <p:cNvSpPr txBox="1"/>
          <p:nvPr/>
        </p:nvSpPr>
        <p:spPr>
          <a:xfrm>
            <a:off x="3513307" y="3396777"/>
            <a:ext cx="4519736" cy="1494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Garamond"/>
                <a:ea typeface="Garamond"/>
                <a:cs typeface="Garamond"/>
                <a:sym typeface="Garamond"/>
              </a:defRPr>
            </a:pPr>
            <a:r>
              <a:t>Name: Lisa</a:t>
            </a:r>
          </a:p>
          <a:p>
            <a:pPr>
              <a:lnSpc>
                <a:spcPct val="150000"/>
              </a:lnSpc>
              <a:defRPr sz="1200">
                <a:latin typeface="Garamond"/>
                <a:ea typeface="Garamond"/>
                <a:cs typeface="Garamond"/>
                <a:sym typeface="Garamond"/>
              </a:defRPr>
            </a:pPr>
            <a:r>
              <a:t>Age: 40</a:t>
            </a:r>
          </a:p>
          <a:p>
            <a:pPr>
              <a:lnSpc>
                <a:spcPct val="150000"/>
              </a:lnSpc>
              <a:defRPr sz="1200">
                <a:latin typeface="Garamond"/>
                <a:ea typeface="Garamond"/>
                <a:cs typeface="Garamond"/>
                <a:sym typeface="Garamond"/>
              </a:defRPr>
            </a:pPr>
            <a:r>
              <a:t>Location: New-York, NY</a:t>
            </a:r>
          </a:p>
          <a:p>
            <a:pPr>
              <a:lnSpc>
                <a:spcPct val="150000"/>
              </a:lnSpc>
              <a:defRPr sz="1200">
                <a:latin typeface="Garamond"/>
                <a:ea typeface="Garamond"/>
                <a:cs typeface="Garamond"/>
                <a:sym typeface="Garamond"/>
              </a:defRPr>
            </a:pPr>
            <a:r>
              <a:t>Job: Unemployed</a:t>
            </a:r>
          </a:p>
          <a:p>
            <a:pPr>
              <a:lnSpc>
                <a:spcPct val="150000"/>
              </a:lnSpc>
              <a:defRPr sz="1200">
                <a:latin typeface="Garamond"/>
                <a:ea typeface="Garamond"/>
                <a:cs typeface="Garamond"/>
                <a:sym typeface="Garamond"/>
              </a:defRPr>
            </a:pPr>
            <a:r>
              <a:t>Salary: N/A</a:t>
            </a:r>
          </a:p>
          <a:p>
            <a:pPr>
              <a:lnSpc>
                <a:spcPct val="150000"/>
              </a:lnSpc>
              <a:defRPr sz="1200">
                <a:latin typeface="Garamond"/>
                <a:ea typeface="Garamond"/>
                <a:cs typeface="Garamond"/>
                <a:sym typeface="Garamond"/>
              </a:defRPr>
            </a:pPr>
            <a:r>
              <a:t>Family: Married, two kids </a:t>
            </a:r>
          </a:p>
        </p:txBody>
      </p:sp>
      <p:sp>
        <p:nvSpPr>
          <p:cNvPr id="324" name="Google Shape;275;p6"/>
          <p:cNvSpPr txBox="1"/>
          <p:nvPr/>
        </p:nvSpPr>
        <p:spPr>
          <a:xfrm>
            <a:off x="8864781" y="134387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Interests</a:t>
            </a:r>
          </a:p>
        </p:txBody>
      </p:sp>
      <p:sp>
        <p:nvSpPr>
          <p:cNvPr id="325" name="TextBox 10"/>
          <p:cNvSpPr txBox="1"/>
          <p:nvPr/>
        </p:nvSpPr>
        <p:spPr>
          <a:xfrm>
            <a:off x="8770133" y="1633842"/>
            <a:ext cx="2859313"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Reading romantic novels</a:t>
            </a:r>
          </a:p>
          <a:p>
            <a:pPr marL="285750" indent="-285750">
              <a:lnSpc>
                <a:spcPct val="150000"/>
              </a:lnSpc>
              <a:buSzPct val="100000"/>
              <a:buFont typeface="Arial"/>
              <a:buChar char="•"/>
              <a:defRPr sz="1100">
                <a:latin typeface="Garamond"/>
                <a:ea typeface="Garamond"/>
                <a:cs typeface="Garamond"/>
                <a:sym typeface="Garamond"/>
              </a:defRPr>
            </a:pPr>
            <a:r>
              <a:t>Going for beach holidays</a:t>
            </a:r>
          </a:p>
          <a:p>
            <a:pPr marL="285750" indent="-285750">
              <a:lnSpc>
                <a:spcPct val="150000"/>
              </a:lnSpc>
              <a:buSzPct val="100000"/>
              <a:buFont typeface="Arial"/>
              <a:buChar char="•"/>
              <a:defRPr sz="1100">
                <a:latin typeface="Garamond"/>
                <a:ea typeface="Garamond"/>
                <a:cs typeface="Garamond"/>
                <a:sym typeface="Garamond"/>
              </a:defRPr>
            </a:pPr>
            <a:r>
              <a:t>Loves animals</a:t>
            </a:r>
          </a:p>
          <a:p>
            <a:pPr marL="285750" indent="-285750">
              <a:lnSpc>
                <a:spcPct val="150000"/>
              </a:lnSpc>
              <a:buSzPct val="100000"/>
              <a:buFont typeface="Arial"/>
              <a:buChar char="•"/>
              <a:defRPr sz="1100">
                <a:latin typeface="Garamond"/>
                <a:ea typeface="Garamond"/>
                <a:cs typeface="Garamond"/>
                <a:sym typeface="Garamond"/>
              </a:defRPr>
            </a:pPr>
            <a:r>
              <a:t>Watching series </a:t>
            </a:r>
          </a:p>
        </p:txBody>
      </p:sp>
      <p:sp>
        <p:nvSpPr>
          <p:cNvPr id="326" name="Google Shape;275;p6"/>
          <p:cNvSpPr txBox="1"/>
          <p:nvPr/>
        </p:nvSpPr>
        <p:spPr>
          <a:xfrm>
            <a:off x="8864779" y="290566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Frustration</a:t>
            </a:r>
          </a:p>
        </p:txBody>
      </p:sp>
      <p:sp>
        <p:nvSpPr>
          <p:cNvPr id="327" name="TextBox 12"/>
          <p:cNvSpPr txBox="1"/>
          <p:nvPr/>
        </p:nvSpPr>
        <p:spPr>
          <a:xfrm>
            <a:off x="8770131" y="3205739"/>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Her husband going for a long business trip  </a:t>
            </a:r>
          </a:p>
          <a:p>
            <a:pPr marL="285750" indent="-285750">
              <a:lnSpc>
                <a:spcPct val="150000"/>
              </a:lnSpc>
              <a:buSzPct val="100000"/>
              <a:buFont typeface="Arial"/>
              <a:buChar char="•"/>
              <a:defRPr sz="1100">
                <a:latin typeface="Garamond"/>
                <a:ea typeface="Garamond"/>
                <a:cs typeface="Garamond"/>
                <a:sym typeface="Garamond"/>
              </a:defRPr>
            </a:pPr>
            <a:r>
              <a:t>Having troubles with her kids  </a:t>
            </a:r>
          </a:p>
        </p:txBody>
      </p:sp>
      <p:sp>
        <p:nvSpPr>
          <p:cNvPr id="328" name="Google Shape;275;p6"/>
          <p:cNvSpPr txBox="1"/>
          <p:nvPr/>
        </p:nvSpPr>
        <p:spPr>
          <a:xfrm>
            <a:off x="8864779" y="4080271"/>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Goals</a:t>
            </a:r>
          </a:p>
        </p:txBody>
      </p:sp>
      <p:sp>
        <p:nvSpPr>
          <p:cNvPr id="329" name="TextBox 14"/>
          <p:cNvSpPr txBox="1"/>
          <p:nvPr/>
        </p:nvSpPr>
        <p:spPr>
          <a:xfrm>
            <a:off x="8770133" y="4345151"/>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Taking dog from shelter</a:t>
            </a:r>
          </a:p>
          <a:p>
            <a:pPr marL="285750" indent="-285750">
              <a:lnSpc>
                <a:spcPct val="150000"/>
              </a:lnSpc>
              <a:buSzPct val="100000"/>
              <a:buFont typeface="Arial"/>
              <a:buChar char="•"/>
              <a:defRPr sz="1100">
                <a:latin typeface="Garamond"/>
                <a:ea typeface="Garamond"/>
                <a:cs typeface="Garamond"/>
                <a:sym typeface="Garamond"/>
              </a:defRPr>
            </a:pPr>
            <a:r>
              <a:t>Helping kids with college</a:t>
            </a:r>
          </a:p>
        </p:txBody>
      </p:sp>
      <p:grpSp>
        <p:nvGrpSpPr>
          <p:cNvPr id="332" name="Google Shape;211;p1"/>
          <p:cNvGrpSpPr/>
          <p:nvPr/>
        </p:nvGrpSpPr>
        <p:grpSpPr>
          <a:xfrm>
            <a:off x="5221254" y="6249896"/>
            <a:ext cx="1749492" cy="483413"/>
            <a:chOff x="0" y="0"/>
            <a:chExt cx="1749491" cy="483412"/>
          </a:xfrm>
        </p:grpSpPr>
        <p:sp>
          <p:nvSpPr>
            <p:cNvPr id="330"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31"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Picture 2" descr="Picture 2"/>
          <p:cNvPicPr>
            <a:picLocks noChangeAspect="1"/>
          </p:cNvPicPr>
          <p:nvPr/>
        </p:nvPicPr>
        <p:blipFill>
          <a:blip r:embed="rId2">
            <a:extLst/>
          </a:blip>
          <a:srcRect l="7295" t="0" r="2924" b="0"/>
          <a:stretch>
            <a:fillRect/>
          </a:stretch>
        </p:blipFill>
        <p:spPr>
          <a:xfrm>
            <a:off x="516834" y="1770695"/>
            <a:ext cx="2700356" cy="2965026"/>
          </a:xfrm>
          <a:prstGeom prst="rect">
            <a:avLst/>
          </a:prstGeom>
          <a:ln w="12700">
            <a:miter lim="400000"/>
          </a:ln>
        </p:spPr>
      </p:pic>
      <p:sp>
        <p:nvSpPr>
          <p:cNvPr id="335" name="Title 1"/>
          <p:cNvSpPr txBox="1"/>
          <p:nvPr>
            <p:ph type="title"/>
          </p:nvPr>
        </p:nvSpPr>
        <p:spPr>
          <a:xfrm>
            <a:off x="516834" y="431999"/>
            <a:ext cx="11255165" cy="695741"/>
          </a:xfrm>
          <a:prstGeom prst="rect">
            <a:avLst/>
          </a:prstGeom>
        </p:spPr>
        <p:txBody>
          <a:bodyPr/>
          <a:lstStyle>
            <a:lvl1pPr>
              <a:defRPr spc="-200"/>
            </a:lvl1pPr>
          </a:lstStyle>
          <a:p>
            <a:pPr/>
            <a:r>
              <a:t>Personas</a:t>
            </a:r>
          </a:p>
        </p:txBody>
      </p:sp>
      <p:sp>
        <p:nvSpPr>
          <p:cNvPr id="336"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Google Shape;275;p6"/>
          <p:cNvSpPr txBox="1"/>
          <p:nvPr/>
        </p:nvSpPr>
        <p:spPr>
          <a:xfrm>
            <a:off x="506822" y="1343870"/>
            <a:ext cx="148059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sz="2400">
                <a:solidFill>
                  <a:srgbClr val="404040"/>
                </a:solidFill>
                <a:latin typeface="Garamond"/>
                <a:ea typeface="Garamond"/>
                <a:cs typeface="Garamond"/>
                <a:sym typeface="Garamond"/>
              </a:defRPr>
            </a:lvl1pPr>
          </a:lstStyle>
          <a:p>
            <a:pPr/>
            <a:r>
              <a:t>Tom</a:t>
            </a:r>
          </a:p>
        </p:txBody>
      </p:sp>
      <p:sp>
        <p:nvSpPr>
          <p:cNvPr id="338" name="Google Shape;277;p6"/>
          <p:cNvSpPr txBox="1"/>
          <p:nvPr/>
        </p:nvSpPr>
        <p:spPr>
          <a:xfrm>
            <a:off x="3471426" y="1830708"/>
            <a:ext cx="461117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Garamond"/>
                <a:ea typeface="Garamond"/>
                <a:cs typeface="Garamond"/>
                <a:sym typeface="Garamond"/>
              </a:defRPr>
            </a:lvl1pPr>
          </a:lstStyle>
          <a:p>
            <a:pPr/>
            <a: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p>
        </p:txBody>
      </p:sp>
      <p:sp>
        <p:nvSpPr>
          <p:cNvPr id="339" name="Google Shape;275;p6"/>
          <p:cNvSpPr txBox="1"/>
          <p:nvPr/>
        </p:nvSpPr>
        <p:spPr>
          <a:xfrm>
            <a:off x="3471428" y="1343870"/>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2400">
                <a:latin typeface="Garamond"/>
                <a:ea typeface="Garamond"/>
                <a:cs typeface="Garamond"/>
                <a:sym typeface="Garamond"/>
              </a:defRPr>
            </a:lvl1pPr>
          </a:lstStyle>
          <a:p>
            <a:pPr/>
            <a:r>
              <a:t>Profile</a:t>
            </a:r>
          </a:p>
        </p:txBody>
      </p:sp>
      <p:sp>
        <p:nvSpPr>
          <p:cNvPr id="340" name="TextBox 8"/>
          <p:cNvSpPr txBox="1"/>
          <p:nvPr/>
        </p:nvSpPr>
        <p:spPr>
          <a:xfrm>
            <a:off x="3513307" y="3396777"/>
            <a:ext cx="4519736" cy="1494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Garamond"/>
                <a:ea typeface="Garamond"/>
                <a:cs typeface="Garamond"/>
                <a:sym typeface="Garamond"/>
              </a:defRPr>
            </a:pPr>
            <a:r>
              <a:t>Name: Tom</a:t>
            </a:r>
          </a:p>
          <a:p>
            <a:pPr>
              <a:lnSpc>
                <a:spcPct val="150000"/>
              </a:lnSpc>
              <a:defRPr sz="1200">
                <a:latin typeface="Garamond"/>
                <a:ea typeface="Garamond"/>
                <a:cs typeface="Garamond"/>
                <a:sym typeface="Garamond"/>
              </a:defRPr>
            </a:pPr>
            <a:r>
              <a:t>Age: 50</a:t>
            </a:r>
          </a:p>
          <a:p>
            <a:pPr>
              <a:lnSpc>
                <a:spcPct val="150000"/>
              </a:lnSpc>
              <a:defRPr sz="1200">
                <a:latin typeface="Garamond"/>
                <a:ea typeface="Garamond"/>
                <a:cs typeface="Garamond"/>
                <a:sym typeface="Garamond"/>
              </a:defRPr>
            </a:pPr>
            <a:r>
              <a:t>Location: Austin, TA</a:t>
            </a:r>
          </a:p>
          <a:p>
            <a:pPr>
              <a:lnSpc>
                <a:spcPct val="150000"/>
              </a:lnSpc>
              <a:defRPr sz="1200">
                <a:latin typeface="Garamond"/>
                <a:ea typeface="Garamond"/>
                <a:cs typeface="Garamond"/>
                <a:sym typeface="Garamond"/>
              </a:defRPr>
            </a:pPr>
            <a:r>
              <a:t>Job: Self-Employed</a:t>
            </a:r>
          </a:p>
          <a:p>
            <a:pPr>
              <a:lnSpc>
                <a:spcPct val="150000"/>
              </a:lnSpc>
              <a:defRPr sz="1200">
                <a:latin typeface="Garamond"/>
                <a:ea typeface="Garamond"/>
                <a:cs typeface="Garamond"/>
                <a:sym typeface="Garamond"/>
              </a:defRPr>
            </a:pPr>
            <a:r>
              <a:t>Salary: 150 000 $/annually</a:t>
            </a:r>
          </a:p>
          <a:p>
            <a:pPr>
              <a:lnSpc>
                <a:spcPct val="150000"/>
              </a:lnSpc>
              <a:defRPr sz="1200">
                <a:latin typeface="Garamond"/>
                <a:ea typeface="Garamond"/>
                <a:cs typeface="Garamond"/>
                <a:sym typeface="Garamond"/>
              </a:defRPr>
            </a:pPr>
            <a:r>
              <a:t>Family: Divorced</a:t>
            </a:r>
          </a:p>
        </p:txBody>
      </p:sp>
      <p:sp>
        <p:nvSpPr>
          <p:cNvPr id="341" name="Google Shape;275;p6"/>
          <p:cNvSpPr txBox="1"/>
          <p:nvPr/>
        </p:nvSpPr>
        <p:spPr>
          <a:xfrm>
            <a:off x="8864781" y="134387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Interests</a:t>
            </a:r>
          </a:p>
        </p:txBody>
      </p:sp>
      <p:sp>
        <p:nvSpPr>
          <p:cNvPr id="342" name="TextBox 10"/>
          <p:cNvSpPr txBox="1"/>
          <p:nvPr/>
        </p:nvSpPr>
        <p:spPr>
          <a:xfrm>
            <a:off x="8770133" y="1633842"/>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Going hunting &amp; fishing</a:t>
            </a:r>
          </a:p>
          <a:p>
            <a:pPr marL="285750" indent="-285750">
              <a:lnSpc>
                <a:spcPct val="150000"/>
              </a:lnSpc>
              <a:buSzPct val="100000"/>
              <a:buFont typeface="Arial"/>
              <a:buChar char="•"/>
              <a:defRPr sz="1100">
                <a:latin typeface="Garamond"/>
                <a:ea typeface="Garamond"/>
                <a:cs typeface="Garamond"/>
                <a:sym typeface="Garamond"/>
              </a:defRPr>
            </a:pPr>
            <a:r>
              <a:t>Taking rides in his chopper</a:t>
            </a:r>
          </a:p>
        </p:txBody>
      </p:sp>
      <p:sp>
        <p:nvSpPr>
          <p:cNvPr id="343" name="Google Shape;275;p6"/>
          <p:cNvSpPr txBox="1"/>
          <p:nvPr/>
        </p:nvSpPr>
        <p:spPr>
          <a:xfrm>
            <a:off x="8864779" y="290566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Frustration</a:t>
            </a:r>
          </a:p>
        </p:txBody>
      </p:sp>
      <p:sp>
        <p:nvSpPr>
          <p:cNvPr id="344" name="TextBox 12"/>
          <p:cNvSpPr txBox="1"/>
          <p:nvPr/>
        </p:nvSpPr>
        <p:spPr>
          <a:xfrm>
            <a:off x="8770131" y="3205739"/>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Declining business profits</a:t>
            </a:r>
          </a:p>
          <a:p>
            <a:pPr marL="285750" indent="-285750">
              <a:lnSpc>
                <a:spcPct val="150000"/>
              </a:lnSpc>
              <a:buSzPct val="100000"/>
              <a:buFont typeface="Arial"/>
              <a:buChar char="•"/>
              <a:defRPr sz="1100">
                <a:latin typeface="Garamond"/>
                <a:ea typeface="Garamond"/>
                <a:cs typeface="Garamond"/>
                <a:sym typeface="Garamond"/>
              </a:defRPr>
            </a:pPr>
            <a:r>
              <a:t>Having health problems  </a:t>
            </a:r>
          </a:p>
        </p:txBody>
      </p:sp>
      <p:sp>
        <p:nvSpPr>
          <p:cNvPr id="345" name="Google Shape;275;p6"/>
          <p:cNvSpPr txBox="1"/>
          <p:nvPr/>
        </p:nvSpPr>
        <p:spPr>
          <a:xfrm>
            <a:off x="8864779" y="4080271"/>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Goals</a:t>
            </a:r>
          </a:p>
        </p:txBody>
      </p:sp>
      <p:sp>
        <p:nvSpPr>
          <p:cNvPr id="346" name="TextBox 14"/>
          <p:cNvSpPr txBox="1"/>
          <p:nvPr/>
        </p:nvSpPr>
        <p:spPr>
          <a:xfrm>
            <a:off x="8770133" y="4345151"/>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Building strong portfolio for his 401-k</a:t>
            </a:r>
          </a:p>
          <a:p>
            <a:pPr marL="285750" indent="-285750">
              <a:lnSpc>
                <a:spcPct val="150000"/>
              </a:lnSpc>
              <a:buSzPct val="100000"/>
              <a:buFont typeface="Arial"/>
              <a:buChar char="•"/>
              <a:defRPr sz="1100">
                <a:latin typeface="Garamond"/>
                <a:ea typeface="Garamond"/>
                <a:cs typeface="Garamond"/>
                <a:sym typeface="Garamond"/>
              </a:defRPr>
            </a:pPr>
            <a:r>
              <a:t>Finding new friends</a:t>
            </a:r>
          </a:p>
        </p:txBody>
      </p:sp>
      <p:grpSp>
        <p:nvGrpSpPr>
          <p:cNvPr id="349" name="Google Shape;211;p1"/>
          <p:cNvGrpSpPr/>
          <p:nvPr/>
        </p:nvGrpSpPr>
        <p:grpSpPr>
          <a:xfrm>
            <a:off x="5221254" y="6249896"/>
            <a:ext cx="1749492" cy="483413"/>
            <a:chOff x="0" y="0"/>
            <a:chExt cx="1749491" cy="483412"/>
          </a:xfrm>
        </p:grpSpPr>
        <p:sp>
          <p:nvSpPr>
            <p:cNvPr id="34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48"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itle 1"/>
          <p:cNvSpPr txBox="1"/>
          <p:nvPr>
            <p:ph type="title"/>
          </p:nvPr>
        </p:nvSpPr>
        <p:spPr>
          <a:prstGeom prst="rect">
            <a:avLst/>
          </a:prstGeom>
        </p:spPr>
        <p:txBody>
          <a:bodyPr/>
          <a:lstStyle>
            <a:lvl1pPr>
              <a:defRPr spc="-200"/>
            </a:lvl1pPr>
          </a:lstStyle>
          <a:p>
            <a:pPr/>
            <a:r>
              <a:t>MVP, Technologies &amp; Algorithms</a:t>
            </a:r>
          </a:p>
        </p:txBody>
      </p:sp>
      <p:sp>
        <p:nvSpPr>
          <p:cNvPr id="352" name="Slide Number Placeholder 2"/>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55" name="Picture Placeholder 6"/>
          <p:cNvGrpSpPr/>
          <p:nvPr/>
        </p:nvGrpSpPr>
        <p:grpSpPr>
          <a:xfrm>
            <a:off x="5244003" y="427528"/>
            <a:ext cx="6832797" cy="5536097"/>
            <a:chOff x="0" y="0"/>
            <a:chExt cx="6832795" cy="5536095"/>
          </a:xfrm>
        </p:grpSpPr>
        <p:sp>
          <p:nvSpPr>
            <p:cNvPr id="353" name="Rectangle"/>
            <p:cNvSpPr/>
            <p:nvPr/>
          </p:nvSpPr>
          <p:spPr>
            <a:xfrm>
              <a:off x="0" y="0"/>
              <a:ext cx="6832796" cy="5536096"/>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354" name="image19.jpeg" descr="image19.jpeg"/>
            <p:cNvPicPr>
              <a:picLocks noChangeAspect="1"/>
            </p:cNvPicPr>
            <p:nvPr/>
          </p:nvPicPr>
          <p:blipFill>
            <a:blip r:embed="rId2">
              <a:extLst/>
            </a:blip>
            <a:srcRect l="0" t="22985" r="0" b="22985"/>
            <a:stretch>
              <a:fillRect/>
            </a:stretch>
          </p:blipFill>
          <p:spPr>
            <a:xfrm>
              <a:off x="0" y="-1"/>
              <a:ext cx="6832796" cy="5536097"/>
            </a:xfrm>
            <a:prstGeom prst="rect">
              <a:avLst/>
            </a:prstGeom>
            <a:ln w="12700" cap="flat">
              <a:noFill/>
              <a:miter lim="400000"/>
            </a:ln>
            <a:effectLst/>
          </p:spPr>
        </p:pic>
      </p:grpSp>
      <p:grpSp>
        <p:nvGrpSpPr>
          <p:cNvPr id="358" name="Google Shape;211;p1"/>
          <p:cNvGrpSpPr/>
          <p:nvPr/>
        </p:nvGrpSpPr>
        <p:grpSpPr>
          <a:xfrm>
            <a:off x="5221254" y="6249896"/>
            <a:ext cx="1749492" cy="483413"/>
            <a:chOff x="0" y="0"/>
            <a:chExt cx="1749491" cy="483412"/>
          </a:xfrm>
        </p:grpSpPr>
        <p:sp>
          <p:nvSpPr>
            <p:cNvPr id="356"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57"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xt Placeholder 1"/>
          <p:cNvSpPr txBox="1"/>
          <p:nvPr>
            <p:ph type="body" sz="quarter" idx="1"/>
          </p:nvPr>
        </p:nvSpPr>
        <p:spPr>
          <a:xfrm>
            <a:off x="1430374" y="1322542"/>
            <a:ext cx="1807349" cy="360001"/>
          </a:xfrm>
          <a:prstGeom prst="rect">
            <a:avLst/>
          </a:prstGeom>
        </p:spPr>
        <p:txBody>
          <a:bodyPr/>
          <a:lstStyle>
            <a:lvl1pPr>
              <a:defRPr b="1">
                <a:latin typeface="Garamond"/>
                <a:ea typeface="Garamond"/>
                <a:cs typeface="Garamond"/>
                <a:sym typeface="Garamond"/>
              </a:defRPr>
            </a:lvl1pPr>
          </a:lstStyle>
          <a:p>
            <a:pPr/>
            <a:r>
              <a:t>Home Page</a:t>
            </a:r>
          </a:p>
        </p:txBody>
      </p:sp>
      <p:sp>
        <p:nvSpPr>
          <p:cNvPr id="361" name="Content Placeholder 2"/>
          <p:cNvSpPr txBox="1"/>
          <p:nvPr/>
        </p:nvSpPr>
        <p:spPr>
          <a:xfrm>
            <a:off x="431997" y="2067362"/>
            <a:ext cx="5472002" cy="383891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welcome message that briefly introduces the app and its purpose</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button or link to create an account or log in if you already have one</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list of features and resources available within the app, such as self-assessment questionnaires, mood trackers, and mental health resources</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prominent call-to-action encouraging users to take a self-assessment or start tracking their mood</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Information about the app's privacy policy and data handling practices, as well as any relevant disclaimers or warnings</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Contact information for the app's support team or customer service, in case users have questions or need assistance.</a:t>
            </a:r>
          </a:p>
        </p:txBody>
      </p:sp>
      <p:sp>
        <p:nvSpPr>
          <p:cNvPr id="362"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3" name="Title 4"/>
          <p:cNvSpPr txBox="1"/>
          <p:nvPr>
            <p:ph type="title"/>
          </p:nvPr>
        </p:nvSpPr>
        <p:spPr>
          <a:xfrm>
            <a:off x="516834" y="431999"/>
            <a:ext cx="11255165" cy="695741"/>
          </a:xfrm>
          <a:prstGeom prst="rect">
            <a:avLst/>
          </a:prstGeom>
        </p:spPr>
        <p:txBody>
          <a:bodyPr/>
          <a:lstStyle>
            <a:lvl1pPr>
              <a:defRPr spc="-200"/>
            </a:lvl1pPr>
          </a:lstStyle>
          <a:p>
            <a:pPr/>
            <a:r>
              <a:t>Minimal Viable Product</a:t>
            </a:r>
          </a:p>
        </p:txBody>
      </p:sp>
      <p:sp>
        <p:nvSpPr>
          <p:cNvPr id="364" name="Text Placeholder 5"/>
          <p:cNvSpPr/>
          <p:nvPr>
            <p:ph type="body" idx="21"/>
          </p:nvPr>
        </p:nvSpPr>
        <p:spPr>
          <a:xfrm>
            <a:off x="7174410" y="1322542"/>
            <a:ext cx="4367558" cy="360001"/>
          </a:xfrm>
          <a:prstGeom prst="rect">
            <a:avLst/>
          </a:prstGeom>
          <a:extLst>
            <a:ext uri="{C572A759-6A51-4108-AA02-DFA0A04FC94B}">
              <ma14:wrappingTextBoxFlag xmlns:ma14="http://schemas.microsoft.com/office/mac/drawingml/2011/main" val="1"/>
            </a:ext>
          </a:extLst>
        </p:spPr>
        <p:txBody>
          <a:bodyPr/>
          <a:lstStyle>
            <a:lvl1pPr marL="0" indent="0">
              <a:buClrTx/>
              <a:buSzTx/>
              <a:buFontTx/>
              <a:buNone/>
              <a:defRPr b="1" sz="2400">
                <a:latin typeface="Garamond"/>
                <a:ea typeface="Garamond"/>
                <a:cs typeface="Garamond"/>
                <a:sym typeface="Garamond"/>
              </a:defRPr>
            </a:lvl1pPr>
          </a:lstStyle>
          <a:p>
            <a:pPr/>
            <a:r>
              <a:t>Profile/History of consultation</a:t>
            </a:r>
          </a:p>
        </p:txBody>
      </p:sp>
      <p:sp>
        <p:nvSpPr>
          <p:cNvPr id="365" name="Content Placeholder 6"/>
          <p:cNvSpPr txBox="1"/>
          <p:nvPr/>
        </p:nvSpPr>
        <p:spPr>
          <a:xfrm>
            <a:off x="6288003" y="2042328"/>
            <a:ext cx="5483997" cy="197851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section where you can edit your personal information, such as your name, email address, and password</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dashboard that displays your mental health history and mood trends over time, based on the data you've inputted into the app's mood tracker</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list of any self-assessments you've taken within the app, along with their results</a:t>
            </a:r>
          </a:p>
        </p:txBody>
      </p:sp>
      <p:pic>
        <p:nvPicPr>
          <p:cNvPr id="366" name="Google Shape;205;g214afb23a5d_2_58" descr="Google Shape;205;g214afb23a5d_2_58"/>
          <p:cNvPicPr>
            <a:picLocks noChangeAspect="1"/>
          </p:cNvPicPr>
          <p:nvPr/>
        </p:nvPicPr>
        <p:blipFill>
          <a:blip r:embed="rId2">
            <a:extLst/>
          </a:blip>
          <a:stretch>
            <a:fillRect/>
          </a:stretch>
        </p:blipFill>
        <p:spPr>
          <a:xfrm>
            <a:off x="516834" y="1176860"/>
            <a:ext cx="661023" cy="695702"/>
          </a:xfrm>
          <a:prstGeom prst="rect">
            <a:avLst/>
          </a:prstGeom>
          <a:ln w="12700">
            <a:miter lim="400000"/>
          </a:ln>
        </p:spPr>
      </p:pic>
      <p:pic>
        <p:nvPicPr>
          <p:cNvPr id="367" name="Google Shape;206;g214afb23a5d_2_58" descr="Google Shape;206;g214afb23a5d_2_58"/>
          <p:cNvPicPr>
            <a:picLocks noChangeAspect="1"/>
          </p:cNvPicPr>
          <p:nvPr/>
        </p:nvPicPr>
        <p:blipFill>
          <a:blip r:embed="rId3">
            <a:extLst/>
          </a:blip>
          <a:stretch>
            <a:fillRect/>
          </a:stretch>
        </p:blipFill>
        <p:spPr>
          <a:xfrm>
            <a:off x="6321383" y="1178457"/>
            <a:ext cx="661026" cy="694105"/>
          </a:xfrm>
          <a:prstGeom prst="rect">
            <a:avLst/>
          </a:prstGeom>
          <a:ln w="12700">
            <a:miter lim="400000"/>
          </a:ln>
        </p:spPr>
      </p:pic>
      <p:grpSp>
        <p:nvGrpSpPr>
          <p:cNvPr id="370" name="Google Shape;211;p1"/>
          <p:cNvGrpSpPr/>
          <p:nvPr/>
        </p:nvGrpSpPr>
        <p:grpSpPr>
          <a:xfrm>
            <a:off x="5221254" y="6249896"/>
            <a:ext cx="1749492" cy="483413"/>
            <a:chOff x="0" y="0"/>
            <a:chExt cx="1749491" cy="483412"/>
          </a:xfrm>
        </p:grpSpPr>
        <p:sp>
          <p:nvSpPr>
            <p:cNvPr id="368"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69" name="image2.png" descr="image2.png"/>
            <p:cNvPicPr>
              <a:picLocks noChangeAspect="1"/>
            </p:cNvPicPr>
            <p:nvPr/>
          </p:nvPicPr>
          <p:blipFill>
            <a:blip r:embed="rId4">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xt Placeholder 1"/>
          <p:cNvSpPr txBox="1"/>
          <p:nvPr>
            <p:ph type="body" sz="quarter" idx="1"/>
          </p:nvPr>
        </p:nvSpPr>
        <p:spPr>
          <a:xfrm>
            <a:off x="1430374" y="1322542"/>
            <a:ext cx="4112011" cy="360001"/>
          </a:xfrm>
          <a:prstGeom prst="rect">
            <a:avLst/>
          </a:prstGeom>
        </p:spPr>
        <p:txBody>
          <a:bodyPr/>
          <a:lstStyle>
            <a:lvl1pPr>
              <a:defRPr b="1">
                <a:latin typeface="Garamond"/>
                <a:ea typeface="Garamond"/>
                <a:cs typeface="Garamond"/>
                <a:sym typeface="Garamond"/>
              </a:defRPr>
            </a:lvl1pPr>
          </a:lstStyle>
          <a:p>
            <a:pPr/>
            <a:r>
              <a:t>Image Upload/Take Picture</a:t>
            </a:r>
          </a:p>
        </p:txBody>
      </p:sp>
      <p:sp>
        <p:nvSpPr>
          <p:cNvPr id="373" name="Content Placeholder 2"/>
          <p:cNvSpPr txBox="1"/>
          <p:nvPr/>
        </p:nvSpPr>
        <p:spPr>
          <a:xfrm>
            <a:off x="516833" y="2099671"/>
            <a:ext cx="5212164" cy="18565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camera button that allows you to take a picture directly within the app </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 gallery button that allows you to upload pictures from your camera roll </a:t>
            </a:r>
          </a:p>
          <a:p>
            <a:pPr marL="266700" indent="-266700">
              <a:lnSpc>
                <a:spcPct val="90000"/>
              </a:lnSpc>
              <a:spcBef>
                <a:spcPts val="1000"/>
              </a:spcBef>
              <a:buClr>
                <a:schemeClr val="accent1"/>
              </a:buClr>
              <a:buSzPct val="100000"/>
              <a:buFont typeface="Gill Sans Light"/>
              <a:buChar char="»"/>
              <a:defRPr sz="1600">
                <a:solidFill>
                  <a:srgbClr val="404040"/>
                </a:solidFill>
                <a:latin typeface="Garamond"/>
                <a:ea typeface="Garamond"/>
                <a:cs typeface="Garamond"/>
                <a:sym typeface="Garamond"/>
              </a:defRPr>
            </a:pPr>
            <a:r>
              <a:t>An option to add captions or notes to each image, to help you remember important details or context</a:t>
            </a:r>
          </a:p>
        </p:txBody>
      </p:sp>
      <p:sp>
        <p:nvSpPr>
          <p:cNvPr id="374"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Title 4"/>
          <p:cNvSpPr txBox="1"/>
          <p:nvPr>
            <p:ph type="title"/>
          </p:nvPr>
        </p:nvSpPr>
        <p:spPr>
          <a:xfrm>
            <a:off x="516834" y="431999"/>
            <a:ext cx="11255165" cy="695741"/>
          </a:xfrm>
          <a:prstGeom prst="rect">
            <a:avLst/>
          </a:prstGeom>
        </p:spPr>
        <p:txBody>
          <a:bodyPr/>
          <a:lstStyle>
            <a:lvl1pPr>
              <a:defRPr spc="-200"/>
            </a:lvl1pPr>
          </a:lstStyle>
          <a:p>
            <a:pPr/>
            <a:r>
              <a:t>Minimal Viable Product</a:t>
            </a:r>
          </a:p>
        </p:txBody>
      </p:sp>
      <p:sp>
        <p:nvSpPr>
          <p:cNvPr id="376" name="Text Placeholder 5"/>
          <p:cNvSpPr/>
          <p:nvPr>
            <p:ph type="body" idx="21"/>
          </p:nvPr>
        </p:nvSpPr>
        <p:spPr>
          <a:xfrm>
            <a:off x="7174410" y="1322542"/>
            <a:ext cx="4367558" cy="360001"/>
          </a:xfrm>
          <a:prstGeom prst="rect">
            <a:avLst/>
          </a:prstGeom>
          <a:extLst>
            <a:ext uri="{C572A759-6A51-4108-AA02-DFA0A04FC94B}">
              <ma14:wrappingTextBoxFlag xmlns:ma14="http://schemas.microsoft.com/office/mac/drawingml/2011/main" val="1"/>
            </a:ext>
          </a:extLst>
        </p:spPr>
        <p:txBody>
          <a:bodyPr/>
          <a:lstStyle>
            <a:lvl1pPr marL="0" indent="0">
              <a:buClrTx/>
              <a:buSzTx/>
              <a:buFontTx/>
              <a:buNone/>
              <a:defRPr b="1" sz="2400">
                <a:latin typeface="Garamond"/>
                <a:ea typeface="Garamond"/>
                <a:cs typeface="Garamond"/>
                <a:sym typeface="Garamond"/>
              </a:defRPr>
            </a:lvl1pPr>
          </a:lstStyle>
          <a:p>
            <a:pPr/>
            <a:r>
              <a:t>Recommendation</a:t>
            </a:r>
          </a:p>
        </p:txBody>
      </p:sp>
      <p:sp>
        <p:nvSpPr>
          <p:cNvPr id="377" name="Content Placeholder 6"/>
          <p:cNvSpPr txBox="1"/>
          <p:nvPr/>
        </p:nvSpPr>
        <p:spPr>
          <a:xfrm>
            <a:off x="6377937" y="2029129"/>
            <a:ext cx="5394062" cy="251968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nSpc>
                <a:spcPct val="90000"/>
              </a:lnSpc>
              <a:spcBef>
                <a:spcPts val="1000"/>
              </a:spcBef>
              <a:buClr>
                <a:schemeClr val="accent1"/>
              </a:buClr>
              <a:buSzPct val="104999"/>
              <a:buFont typeface="Gill Sans Light"/>
              <a:buChar char="»"/>
              <a:defRPr sz="1600">
                <a:solidFill>
                  <a:srgbClr val="404040"/>
                </a:solidFill>
                <a:latin typeface="Garamond"/>
                <a:ea typeface="Garamond"/>
                <a:cs typeface="Garamond"/>
                <a:sym typeface="Garamond"/>
              </a:defRPr>
            </a:pPr>
            <a:r>
              <a:t>A dashboard that displays any recommendations or next steps based on your self-assessment results, including suggestions for lifestyle changes, self-care practices, or professional treatment options</a:t>
            </a:r>
          </a:p>
          <a:p>
            <a:pPr marL="266700" indent="-266700">
              <a:lnSpc>
                <a:spcPct val="90000"/>
              </a:lnSpc>
              <a:spcBef>
                <a:spcPts val="1000"/>
              </a:spcBef>
              <a:buClr>
                <a:schemeClr val="accent1"/>
              </a:buClr>
              <a:buSzPct val="104999"/>
              <a:buFont typeface="Gill Sans Light"/>
              <a:buChar char="»"/>
              <a:defRPr sz="1600">
                <a:solidFill>
                  <a:srgbClr val="404040"/>
                </a:solidFill>
                <a:latin typeface="Garamond"/>
                <a:ea typeface="Garamond"/>
                <a:cs typeface="Garamond"/>
                <a:sym typeface="Garamond"/>
              </a:defRPr>
            </a:pPr>
            <a:r>
              <a:t>Resources and information about different types of mental health treatment, such as therapy, medication, or alternative therapies</a:t>
            </a:r>
          </a:p>
          <a:p>
            <a:pPr marL="266700" indent="-266700">
              <a:lnSpc>
                <a:spcPct val="90000"/>
              </a:lnSpc>
              <a:spcBef>
                <a:spcPts val="1000"/>
              </a:spcBef>
              <a:buClr>
                <a:schemeClr val="accent1"/>
              </a:buClr>
              <a:buSzPct val="104999"/>
              <a:buFont typeface="Gill Sans Light"/>
              <a:buChar char="»"/>
              <a:defRPr sz="1600">
                <a:solidFill>
                  <a:srgbClr val="404040"/>
                </a:solidFill>
                <a:latin typeface="Garamond"/>
                <a:ea typeface="Garamond"/>
                <a:cs typeface="Garamond"/>
                <a:sym typeface="Garamond"/>
              </a:defRPr>
            </a:pPr>
            <a:r>
              <a:t>Tips and strategies for managing symptoms of depression or other mental health conditions, such as mindfulness exercises, stress reduction techniques, or sleep hygiene practices</a:t>
            </a:r>
          </a:p>
        </p:txBody>
      </p:sp>
      <p:grpSp>
        <p:nvGrpSpPr>
          <p:cNvPr id="380" name="Google Shape;211;p1"/>
          <p:cNvGrpSpPr/>
          <p:nvPr/>
        </p:nvGrpSpPr>
        <p:grpSpPr>
          <a:xfrm>
            <a:off x="5221254" y="6249896"/>
            <a:ext cx="1749492" cy="483413"/>
            <a:chOff x="0" y="0"/>
            <a:chExt cx="1749491" cy="483412"/>
          </a:xfrm>
        </p:grpSpPr>
        <p:sp>
          <p:nvSpPr>
            <p:cNvPr id="378"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79"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381" name="Google Shape;221;g215dcad5a3a_0_19" descr="Google Shape;221;g215dcad5a3a_0_19"/>
          <p:cNvPicPr>
            <a:picLocks noChangeAspect="1"/>
          </p:cNvPicPr>
          <p:nvPr/>
        </p:nvPicPr>
        <p:blipFill>
          <a:blip r:embed="rId3">
            <a:extLst/>
          </a:blip>
          <a:stretch>
            <a:fillRect/>
          </a:stretch>
        </p:blipFill>
        <p:spPr>
          <a:xfrm>
            <a:off x="516834" y="1204354"/>
            <a:ext cx="692662" cy="640713"/>
          </a:xfrm>
          <a:prstGeom prst="rect">
            <a:avLst/>
          </a:prstGeom>
          <a:ln w="12700">
            <a:miter lim="400000"/>
          </a:ln>
        </p:spPr>
      </p:pic>
      <p:pic>
        <p:nvPicPr>
          <p:cNvPr id="382" name="Google Shape;222;g215dcad5a3a_0_19" descr="Google Shape;222;g215dcad5a3a_0_19"/>
          <p:cNvPicPr>
            <a:picLocks noChangeAspect="1"/>
          </p:cNvPicPr>
          <p:nvPr/>
        </p:nvPicPr>
        <p:blipFill>
          <a:blip r:embed="rId4">
            <a:extLst/>
          </a:blip>
          <a:stretch>
            <a:fillRect/>
          </a:stretch>
        </p:blipFill>
        <p:spPr>
          <a:xfrm>
            <a:off x="6377937" y="1204354"/>
            <a:ext cx="627185" cy="62997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itle 1"/>
          <p:cNvSpPr txBox="1"/>
          <p:nvPr>
            <p:ph type="title"/>
          </p:nvPr>
        </p:nvSpPr>
        <p:spPr>
          <a:xfrm>
            <a:off x="516834" y="431999"/>
            <a:ext cx="11255165" cy="695741"/>
          </a:xfrm>
          <a:prstGeom prst="rect">
            <a:avLst/>
          </a:prstGeom>
        </p:spPr>
        <p:txBody>
          <a:bodyPr/>
          <a:lstStyle>
            <a:lvl1pPr>
              <a:defRPr spc="-200"/>
            </a:lvl1pPr>
          </a:lstStyle>
          <a:p>
            <a:pPr/>
            <a:r>
              <a:t>Algorithms and Technology</a:t>
            </a:r>
          </a:p>
        </p:txBody>
      </p:sp>
      <p:sp>
        <p:nvSpPr>
          <p:cNvPr id="385"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6" name="Google Shape;179;g2164a0141f7_3_0" descr="Google Shape;179;g2164a0141f7_3_0"/>
          <p:cNvPicPr>
            <a:picLocks noChangeAspect="1"/>
          </p:cNvPicPr>
          <p:nvPr/>
        </p:nvPicPr>
        <p:blipFill>
          <a:blip r:embed="rId2">
            <a:extLst/>
          </a:blip>
          <a:stretch>
            <a:fillRect/>
          </a:stretch>
        </p:blipFill>
        <p:spPr>
          <a:xfrm>
            <a:off x="8535269" y="1577485"/>
            <a:ext cx="2383053" cy="1968002"/>
          </a:xfrm>
          <a:prstGeom prst="rect">
            <a:avLst/>
          </a:prstGeom>
          <a:ln w="12700">
            <a:miter lim="400000"/>
          </a:ln>
        </p:spPr>
      </p:pic>
      <p:pic>
        <p:nvPicPr>
          <p:cNvPr id="387" name="Google Shape;180;g2164a0141f7_3_0" descr="Google Shape;180;g2164a0141f7_3_0"/>
          <p:cNvPicPr>
            <a:picLocks noChangeAspect="1"/>
          </p:cNvPicPr>
          <p:nvPr/>
        </p:nvPicPr>
        <p:blipFill>
          <a:blip r:embed="rId3">
            <a:extLst/>
          </a:blip>
          <a:stretch>
            <a:fillRect/>
          </a:stretch>
        </p:blipFill>
        <p:spPr>
          <a:xfrm>
            <a:off x="5201851" y="1793949"/>
            <a:ext cx="2077303" cy="1535076"/>
          </a:xfrm>
          <a:prstGeom prst="rect">
            <a:avLst/>
          </a:prstGeom>
          <a:ln w="12700">
            <a:miter lim="400000"/>
          </a:ln>
        </p:spPr>
      </p:pic>
      <p:pic>
        <p:nvPicPr>
          <p:cNvPr id="388" name="Google Shape;181;g2164a0141f7_3_0" descr="Google Shape;181;g2164a0141f7_3_0"/>
          <p:cNvPicPr>
            <a:picLocks noChangeAspect="1"/>
          </p:cNvPicPr>
          <p:nvPr/>
        </p:nvPicPr>
        <p:blipFill>
          <a:blip r:embed="rId4">
            <a:extLst/>
          </a:blip>
          <a:stretch>
            <a:fillRect/>
          </a:stretch>
        </p:blipFill>
        <p:spPr>
          <a:xfrm>
            <a:off x="263467" y="4296145"/>
            <a:ext cx="3257597" cy="1825176"/>
          </a:xfrm>
          <a:prstGeom prst="rect">
            <a:avLst/>
          </a:prstGeom>
          <a:ln w="12700">
            <a:miter lim="400000"/>
          </a:ln>
        </p:spPr>
      </p:pic>
      <p:pic>
        <p:nvPicPr>
          <p:cNvPr id="389" name="Google Shape;182;g2164a0141f7_3_0" descr="Google Shape;182;g2164a0141f7_3_0"/>
          <p:cNvPicPr>
            <a:picLocks noChangeAspect="1"/>
          </p:cNvPicPr>
          <p:nvPr/>
        </p:nvPicPr>
        <p:blipFill>
          <a:blip r:embed="rId5">
            <a:extLst/>
          </a:blip>
          <a:stretch>
            <a:fillRect/>
          </a:stretch>
        </p:blipFill>
        <p:spPr>
          <a:xfrm>
            <a:off x="8767767" y="3995232"/>
            <a:ext cx="2054241" cy="2067259"/>
          </a:xfrm>
          <a:prstGeom prst="rect">
            <a:avLst/>
          </a:prstGeom>
          <a:ln w="12700">
            <a:miter lim="400000"/>
          </a:ln>
        </p:spPr>
      </p:pic>
      <p:pic>
        <p:nvPicPr>
          <p:cNvPr id="390" name="Google Shape;183;g2164a0141f7_3_0" descr="Google Shape;183;g2164a0141f7_3_0"/>
          <p:cNvPicPr>
            <a:picLocks noChangeAspect="1"/>
          </p:cNvPicPr>
          <p:nvPr/>
        </p:nvPicPr>
        <p:blipFill>
          <a:blip r:embed="rId6">
            <a:extLst/>
          </a:blip>
          <a:stretch>
            <a:fillRect/>
          </a:stretch>
        </p:blipFill>
        <p:spPr>
          <a:xfrm>
            <a:off x="375435" y="1648898"/>
            <a:ext cx="3033662" cy="1825177"/>
          </a:xfrm>
          <a:prstGeom prst="rect">
            <a:avLst/>
          </a:prstGeom>
          <a:ln w="12700">
            <a:miter lim="400000"/>
          </a:ln>
        </p:spPr>
      </p:pic>
      <p:pic>
        <p:nvPicPr>
          <p:cNvPr id="391" name="Google Shape;184;g2164a0141f7_3_0" descr="Google Shape;184;g2164a0141f7_3_0"/>
          <p:cNvPicPr>
            <a:picLocks noChangeAspect="1"/>
          </p:cNvPicPr>
          <p:nvPr/>
        </p:nvPicPr>
        <p:blipFill>
          <a:blip r:embed="rId7">
            <a:extLst/>
          </a:blip>
          <a:stretch>
            <a:fillRect/>
          </a:stretch>
        </p:blipFill>
        <p:spPr>
          <a:xfrm>
            <a:off x="5250267" y="4296145"/>
            <a:ext cx="1788298" cy="1524323"/>
          </a:xfrm>
          <a:prstGeom prst="rect">
            <a:avLst/>
          </a:prstGeom>
          <a:ln w="12700">
            <a:miter lim="400000"/>
          </a:ln>
        </p:spPr>
      </p:pic>
      <p:grpSp>
        <p:nvGrpSpPr>
          <p:cNvPr id="394" name="Google Shape;211;p1"/>
          <p:cNvGrpSpPr/>
          <p:nvPr/>
        </p:nvGrpSpPr>
        <p:grpSpPr>
          <a:xfrm>
            <a:off x="5221254" y="6249896"/>
            <a:ext cx="1749492" cy="483413"/>
            <a:chOff x="0" y="0"/>
            <a:chExt cx="1749491" cy="483412"/>
          </a:xfrm>
        </p:grpSpPr>
        <p:sp>
          <p:nvSpPr>
            <p:cNvPr id="392"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93" name="image2.png" descr="image2.png"/>
            <p:cNvPicPr>
              <a:picLocks noChangeAspect="1"/>
            </p:cNvPicPr>
            <p:nvPr/>
          </p:nvPicPr>
          <p:blipFill>
            <a:blip r:embed="rId8">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itle 1"/>
          <p:cNvSpPr txBox="1"/>
          <p:nvPr>
            <p:ph type="title"/>
          </p:nvPr>
        </p:nvSpPr>
        <p:spPr>
          <a:xfrm>
            <a:off x="516834" y="431999"/>
            <a:ext cx="11255165" cy="695741"/>
          </a:xfrm>
          <a:prstGeom prst="rect">
            <a:avLst/>
          </a:prstGeom>
        </p:spPr>
        <p:txBody>
          <a:bodyPr/>
          <a:lstStyle>
            <a:lvl1pPr>
              <a:defRPr spc="-200"/>
            </a:lvl1pPr>
          </a:lstStyle>
          <a:p>
            <a:pPr/>
            <a:r>
              <a:t>Conceptual Architecture Diagram</a:t>
            </a:r>
          </a:p>
        </p:txBody>
      </p:sp>
      <p:sp>
        <p:nvSpPr>
          <p:cNvPr id="397"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8" name="Google Shape;193;g2164a0141f7_3_14" descr="Google Shape;193;g2164a0141f7_3_14"/>
          <p:cNvPicPr>
            <a:picLocks noChangeAspect="1"/>
          </p:cNvPicPr>
          <p:nvPr/>
        </p:nvPicPr>
        <p:blipFill>
          <a:blip r:embed="rId2">
            <a:extLst/>
          </a:blip>
          <a:srcRect l="1" t="0" r="1061" b="0"/>
          <a:stretch>
            <a:fillRect/>
          </a:stretch>
        </p:blipFill>
        <p:spPr>
          <a:xfrm>
            <a:off x="2905470" y="1260344"/>
            <a:ext cx="6089241" cy="4963402"/>
          </a:xfrm>
          <a:prstGeom prst="rect">
            <a:avLst/>
          </a:prstGeom>
          <a:ln w="12700">
            <a:miter lim="400000"/>
          </a:ln>
        </p:spPr>
      </p:pic>
      <p:grpSp>
        <p:nvGrpSpPr>
          <p:cNvPr id="401" name="Google Shape;211;p1"/>
          <p:cNvGrpSpPr/>
          <p:nvPr/>
        </p:nvGrpSpPr>
        <p:grpSpPr>
          <a:xfrm>
            <a:off x="5221254" y="6249896"/>
            <a:ext cx="1749492" cy="483413"/>
            <a:chOff x="0" y="0"/>
            <a:chExt cx="1749491" cy="483412"/>
          </a:xfrm>
        </p:grpSpPr>
        <p:sp>
          <p:nvSpPr>
            <p:cNvPr id="399"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400"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
        <p:nvSpPr>
          <p:cNvPr id="402" name="TextBox 2"/>
          <p:cNvSpPr txBox="1"/>
          <p:nvPr/>
        </p:nvSpPr>
        <p:spPr>
          <a:xfrm>
            <a:off x="5782698" y="5433059"/>
            <a:ext cx="762001" cy="218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800">
                <a:latin typeface="Aharoni"/>
                <a:ea typeface="Aharoni"/>
                <a:cs typeface="Aharoni"/>
                <a:sym typeface="Aharoni"/>
              </a:defRPr>
            </a:lvl1pPr>
          </a:lstStyle>
          <a:p>
            <a:pPr/>
            <a:r>
              <a:t>Firebase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itle 1"/>
          <p:cNvSpPr txBox="1"/>
          <p:nvPr>
            <p:ph type="title"/>
          </p:nvPr>
        </p:nvSpPr>
        <p:spPr>
          <a:xfrm>
            <a:off x="516834" y="431999"/>
            <a:ext cx="11255165" cy="695741"/>
          </a:xfrm>
          <a:prstGeom prst="rect">
            <a:avLst/>
          </a:prstGeom>
        </p:spPr>
        <p:txBody>
          <a:bodyPr/>
          <a:lstStyle>
            <a:lvl1pPr>
              <a:defRPr spc="-200"/>
            </a:lvl1pPr>
          </a:lstStyle>
          <a:p>
            <a:pPr/>
            <a:r>
              <a:t>Sequence diagram</a:t>
            </a:r>
          </a:p>
        </p:txBody>
      </p:sp>
      <p:sp>
        <p:nvSpPr>
          <p:cNvPr id="405"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8" name="Rectangle: Rounded Corners 4"/>
          <p:cNvGrpSpPr/>
          <p:nvPr/>
        </p:nvGrpSpPr>
        <p:grpSpPr>
          <a:xfrm>
            <a:off x="313001" y="1288663"/>
            <a:ext cx="777241" cy="1244667"/>
            <a:chOff x="0" y="0"/>
            <a:chExt cx="777240" cy="1244665"/>
          </a:xfrm>
        </p:grpSpPr>
        <p:sp>
          <p:nvSpPr>
            <p:cNvPr id="406" name="Rounded Rectangle"/>
            <p:cNvSpPr/>
            <p:nvPr/>
          </p:nvSpPr>
          <p:spPr>
            <a:xfrm>
              <a:off x="26551" y="0"/>
              <a:ext cx="724138" cy="1244666"/>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07" name="Face Recognition"/>
            <p:cNvSpPr txBox="1"/>
            <p:nvPr/>
          </p:nvSpPr>
          <p:spPr>
            <a:xfrm rot="16200000">
              <a:off x="-151057" y="233712"/>
              <a:ext cx="1079354" cy="777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rgbClr val="FFFFFF"/>
                  </a:solidFill>
                  <a:latin typeface="Garamond"/>
                  <a:ea typeface="Garamond"/>
                  <a:cs typeface="Garamond"/>
                  <a:sym typeface="Garamond"/>
                </a:defRPr>
              </a:lvl1pPr>
            </a:lstStyle>
            <a:p>
              <a:pPr/>
              <a:r>
                <a:t>Face Recognition</a:t>
              </a:r>
            </a:p>
          </p:txBody>
        </p:sp>
      </p:grpSp>
      <p:grpSp>
        <p:nvGrpSpPr>
          <p:cNvPr id="411" name="Rectangle: Rounded Corners 5"/>
          <p:cNvGrpSpPr/>
          <p:nvPr/>
        </p:nvGrpSpPr>
        <p:grpSpPr>
          <a:xfrm>
            <a:off x="339551" y="2579105"/>
            <a:ext cx="724138" cy="1244667"/>
            <a:chOff x="0" y="0"/>
            <a:chExt cx="724137" cy="1244665"/>
          </a:xfrm>
        </p:grpSpPr>
        <p:sp>
          <p:nvSpPr>
            <p:cNvPr id="409" name="Rounded Rectangle"/>
            <p:cNvSpPr/>
            <p:nvPr/>
          </p:nvSpPr>
          <p:spPr>
            <a:xfrm>
              <a:off x="0" y="0"/>
              <a:ext cx="724138" cy="1244666"/>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10" name="API"/>
            <p:cNvSpPr txBox="1"/>
            <p:nvPr/>
          </p:nvSpPr>
          <p:spPr>
            <a:xfrm rot="16200000">
              <a:off x="-177608" y="462312"/>
              <a:ext cx="1079354"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rgbClr val="FFFFFF"/>
                  </a:solidFill>
                  <a:latin typeface="Garamond"/>
                  <a:ea typeface="Garamond"/>
                  <a:cs typeface="Garamond"/>
                  <a:sym typeface="Garamond"/>
                </a:defRPr>
              </a:lvl1pPr>
            </a:lstStyle>
            <a:p>
              <a:pPr/>
              <a:r>
                <a:t>API</a:t>
              </a:r>
            </a:p>
          </p:txBody>
        </p:sp>
      </p:grpSp>
      <p:grpSp>
        <p:nvGrpSpPr>
          <p:cNvPr id="414" name="Rectangle: Rounded Corners 6"/>
          <p:cNvGrpSpPr/>
          <p:nvPr/>
        </p:nvGrpSpPr>
        <p:grpSpPr>
          <a:xfrm>
            <a:off x="339551" y="3869547"/>
            <a:ext cx="724138" cy="1244667"/>
            <a:chOff x="0" y="0"/>
            <a:chExt cx="724137" cy="1244665"/>
          </a:xfrm>
        </p:grpSpPr>
        <p:sp>
          <p:nvSpPr>
            <p:cNvPr id="412" name="Rounded Rectangle"/>
            <p:cNvSpPr/>
            <p:nvPr/>
          </p:nvSpPr>
          <p:spPr>
            <a:xfrm>
              <a:off x="0" y="0"/>
              <a:ext cx="724138" cy="1244666"/>
            </a:xfrm>
            <a:prstGeom prst="roundRect">
              <a:avLst>
                <a:gd name="adj" fmla="val 16667"/>
              </a:avLst>
            </a:prstGeom>
            <a:solidFill>
              <a:schemeClr val="accent1"/>
            </a:solidFill>
            <a:ln w="3175"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13" name="Stress out  app"/>
            <p:cNvSpPr txBox="1"/>
            <p:nvPr/>
          </p:nvSpPr>
          <p:spPr>
            <a:xfrm rot="16200000">
              <a:off x="-177609" y="348012"/>
              <a:ext cx="1079355"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rgbClr val="FFFFFF"/>
                  </a:solidFill>
                  <a:latin typeface="Garamond"/>
                  <a:ea typeface="Garamond"/>
                  <a:cs typeface="Garamond"/>
                  <a:sym typeface="Garamond"/>
                </a:defRPr>
              </a:lvl1pPr>
            </a:lstStyle>
            <a:p>
              <a:pPr/>
              <a:r>
                <a:t>Stress out  app</a:t>
              </a:r>
            </a:p>
          </p:txBody>
        </p:sp>
      </p:grpSp>
      <p:grpSp>
        <p:nvGrpSpPr>
          <p:cNvPr id="417" name="Google Shape;211;p1"/>
          <p:cNvGrpSpPr/>
          <p:nvPr/>
        </p:nvGrpSpPr>
        <p:grpSpPr>
          <a:xfrm>
            <a:off x="5221254" y="6249896"/>
            <a:ext cx="1749492" cy="483413"/>
            <a:chOff x="0" y="0"/>
            <a:chExt cx="1749491" cy="483412"/>
          </a:xfrm>
        </p:grpSpPr>
        <p:sp>
          <p:nvSpPr>
            <p:cNvPr id="415"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416"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sp>
        <p:nvSpPr>
          <p:cNvPr id="418" name="Straight Connector 9"/>
          <p:cNvSpPr/>
          <p:nvPr/>
        </p:nvSpPr>
        <p:spPr>
          <a:xfrm>
            <a:off x="1080974" y="1968973"/>
            <a:ext cx="10995826" cy="1"/>
          </a:xfrm>
          <a:prstGeom prst="line">
            <a:avLst/>
          </a:prstGeom>
          <a:ln w="19050">
            <a:solidFill>
              <a:schemeClr val="accent1"/>
            </a:solidFill>
            <a:prstDash val="dashDot"/>
            <a:miter/>
          </a:ln>
        </p:spPr>
        <p:txBody>
          <a:bodyPr lIns="45719" rIns="45719"/>
          <a:lstStyle/>
          <a:p>
            <a:pPr/>
          </a:p>
        </p:txBody>
      </p:sp>
      <p:sp>
        <p:nvSpPr>
          <p:cNvPr id="419" name="Straight Connector 10"/>
          <p:cNvSpPr/>
          <p:nvPr/>
        </p:nvSpPr>
        <p:spPr>
          <a:xfrm>
            <a:off x="1063689" y="3258006"/>
            <a:ext cx="11013110" cy="1"/>
          </a:xfrm>
          <a:prstGeom prst="line">
            <a:avLst/>
          </a:prstGeom>
          <a:ln w="19050">
            <a:solidFill>
              <a:schemeClr val="accent1"/>
            </a:solidFill>
            <a:prstDash val="dashDot"/>
            <a:miter/>
          </a:ln>
        </p:spPr>
        <p:txBody>
          <a:bodyPr lIns="45719" rIns="45719"/>
          <a:lstStyle/>
          <a:p>
            <a:pPr/>
          </a:p>
        </p:txBody>
      </p:sp>
      <p:sp>
        <p:nvSpPr>
          <p:cNvPr id="420" name="Straight Connector 11"/>
          <p:cNvSpPr/>
          <p:nvPr/>
        </p:nvSpPr>
        <p:spPr>
          <a:xfrm>
            <a:off x="1063689" y="4545631"/>
            <a:ext cx="11013110" cy="1"/>
          </a:xfrm>
          <a:prstGeom prst="line">
            <a:avLst/>
          </a:prstGeom>
          <a:ln w="19050">
            <a:solidFill>
              <a:schemeClr val="accent1"/>
            </a:solidFill>
            <a:prstDash val="dashDot"/>
            <a:miter/>
          </a:ln>
        </p:spPr>
        <p:txBody>
          <a:bodyPr lIns="45719" rIns="45719"/>
          <a:lstStyle/>
          <a:p>
            <a:pPr/>
          </a:p>
        </p:txBody>
      </p:sp>
      <p:sp>
        <p:nvSpPr>
          <p:cNvPr id="421" name="Straight Connector 14"/>
          <p:cNvSpPr/>
          <p:nvPr/>
        </p:nvSpPr>
        <p:spPr>
          <a:xfrm>
            <a:off x="1063689" y="5833257"/>
            <a:ext cx="11013110" cy="1"/>
          </a:xfrm>
          <a:prstGeom prst="line">
            <a:avLst/>
          </a:prstGeom>
          <a:ln w="19050">
            <a:solidFill>
              <a:schemeClr val="accent1"/>
            </a:solidFill>
            <a:prstDash val="dashDot"/>
            <a:miter/>
          </a:ln>
        </p:spPr>
        <p:txBody>
          <a:bodyPr lIns="45719" rIns="45719"/>
          <a:lstStyle/>
          <a:p>
            <a:pPr/>
          </a:p>
        </p:txBody>
      </p:sp>
      <p:pic>
        <p:nvPicPr>
          <p:cNvPr id="422" name="Google Shape;206;g214afb23a5d_2_58" descr="Google Shape;206;g214afb23a5d_2_58"/>
          <p:cNvPicPr>
            <a:picLocks noChangeAspect="1"/>
          </p:cNvPicPr>
          <p:nvPr/>
        </p:nvPicPr>
        <p:blipFill>
          <a:blip r:embed="rId3">
            <a:extLst/>
          </a:blip>
          <a:stretch>
            <a:fillRect/>
          </a:stretch>
        </p:blipFill>
        <p:spPr>
          <a:xfrm>
            <a:off x="371106" y="5486205"/>
            <a:ext cx="661027" cy="694105"/>
          </a:xfrm>
          <a:prstGeom prst="rect">
            <a:avLst/>
          </a:prstGeom>
          <a:ln w="12700">
            <a:miter lim="400000"/>
          </a:ln>
        </p:spPr>
      </p:pic>
      <p:sp>
        <p:nvSpPr>
          <p:cNvPr id="423" name="TextBox 16"/>
          <p:cNvSpPr txBox="1"/>
          <p:nvPr/>
        </p:nvSpPr>
        <p:spPr>
          <a:xfrm>
            <a:off x="416826" y="6171684"/>
            <a:ext cx="569586"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Garamond"/>
                <a:ea typeface="Garamond"/>
                <a:cs typeface="Garamond"/>
                <a:sym typeface="Garamond"/>
              </a:defRPr>
            </a:lvl1pPr>
          </a:lstStyle>
          <a:p>
            <a:pPr/>
            <a:r>
              <a:t>User</a:t>
            </a:r>
          </a:p>
        </p:txBody>
      </p:sp>
      <p:sp>
        <p:nvSpPr>
          <p:cNvPr id="424" name="Straight Arrow Connector 18"/>
          <p:cNvSpPr/>
          <p:nvPr/>
        </p:nvSpPr>
        <p:spPr>
          <a:xfrm flipV="1">
            <a:off x="1866108" y="4545631"/>
            <a:ext cx="1" cy="1287626"/>
          </a:xfrm>
          <a:prstGeom prst="line">
            <a:avLst/>
          </a:prstGeom>
          <a:ln w="19050">
            <a:solidFill>
              <a:schemeClr val="accent1"/>
            </a:solidFill>
            <a:miter/>
            <a:tailEnd type="triangle"/>
          </a:ln>
        </p:spPr>
        <p:txBody>
          <a:bodyPr lIns="45719" rIns="45719"/>
          <a:lstStyle/>
          <a:p>
            <a:pPr/>
          </a:p>
        </p:txBody>
      </p:sp>
      <p:sp>
        <p:nvSpPr>
          <p:cNvPr id="425" name="Straight Arrow Connector 19"/>
          <p:cNvSpPr/>
          <p:nvPr/>
        </p:nvSpPr>
        <p:spPr>
          <a:xfrm flipV="1">
            <a:off x="2547897" y="4547041"/>
            <a:ext cx="1" cy="1287626"/>
          </a:xfrm>
          <a:prstGeom prst="line">
            <a:avLst/>
          </a:prstGeom>
          <a:ln w="19050">
            <a:solidFill>
              <a:schemeClr val="accent1"/>
            </a:solidFill>
            <a:miter/>
            <a:tailEnd type="triangle"/>
          </a:ln>
        </p:spPr>
        <p:txBody>
          <a:bodyPr lIns="45719" rIns="45719"/>
          <a:lstStyle/>
          <a:p>
            <a:pPr/>
          </a:p>
        </p:txBody>
      </p:sp>
      <p:sp>
        <p:nvSpPr>
          <p:cNvPr id="426" name="Straight Arrow Connector 20"/>
          <p:cNvSpPr/>
          <p:nvPr/>
        </p:nvSpPr>
        <p:spPr>
          <a:xfrm flipV="1">
            <a:off x="3225284" y="4515214"/>
            <a:ext cx="1" cy="1287626"/>
          </a:xfrm>
          <a:prstGeom prst="line">
            <a:avLst/>
          </a:prstGeom>
          <a:ln w="19050">
            <a:solidFill>
              <a:schemeClr val="accent1"/>
            </a:solidFill>
            <a:miter/>
            <a:tailEnd type="triangle"/>
          </a:ln>
        </p:spPr>
        <p:txBody>
          <a:bodyPr lIns="45719" rIns="45719"/>
          <a:lstStyle/>
          <a:p>
            <a:pPr/>
          </a:p>
        </p:txBody>
      </p:sp>
      <p:grpSp>
        <p:nvGrpSpPr>
          <p:cNvPr id="429" name="Rectangle: Rounded Corners 21"/>
          <p:cNvGrpSpPr/>
          <p:nvPr/>
        </p:nvGrpSpPr>
        <p:grpSpPr>
          <a:xfrm>
            <a:off x="1166956" y="4964077"/>
            <a:ext cx="642061" cy="779013"/>
            <a:chOff x="0" y="0"/>
            <a:chExt cx="642059" cy="779011"/>
          </a:xfrm>
        </p:grpSpPr>
        <p:sp>
          <p:nvSpPr>
            <p:cNvPr id="427" name="Rounded Rectangle"/>
            <p:cNvSpPr/>
            <p:nvPr/>
          </p:nvSpPr>
          <p:spPr>
            <a:xfrm rot="5400000">
              <a:off x="-68477" y="68476"/>
              <a:ext cx="779013" cy="642060"/>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28" name="Opens App"/>
            <p:cNvSpPr txBox="1"/>
            <p:nvPr/>
          </p:nvSpPr>
          <p:spPr>
            <a:xfrm>
              <a:off x="84871" y="194072"/>
              <a:ext cx="472317" cy="390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100">
                  <a:solidFill>
                    <a:srgbClr val="FFFFFF"/>
                  </a:solidFill>
                  <a:latin typeface="Garamond"/>
                  <a:ea typeface="Garamond"/>
                  <a:cs typeface="Garamond"/>
                  <a:sym typeface="Garamond"/>
                </a:defRPr>
              </a:lvl1pPr>
            </a:lstStyle>
            <a:p>
              <a:pPr/>
              <a:r>
                <a:t>Opens App</a:t>
              </a:r>
            </a:p>
          </p:txBody>
        </p:sp>
      </p:grpSp>
      <p:grpSp>
        <p:nvGrpSpPr>
          <p:cNvPr id="432" name="Rectangle: Rounded Corners 22"/>
          <p:cNvGrpSpPr/>
          <p:nvPr/>
        </p:nvGrpSpPr>
        <p:grpSpPr>
          <a:xfrm>
            <a:off x="1943841" y="4998664"/>
            <a:ext cx="567439" cy="716028"/>
            <a:chOff x="0" y="0"/>
            <a:chExt cx="567438" cy="716026"/>
          </a:xfrm>
        </p:grpSpPr>
        <p:sp>
          <p:nvSpPr>
            <p:cNvPr id="430" name="Rounded Rectangle"/>
            <p:cNvSpPr/>
            <p:nvPr/>
          </p:nvSpPr>
          <p:spPr>
            <a:xfrm rot="5400000">
              <a:off x="-74295" y="74294"/>
              <a:ext cx="716028" cy="56743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31" name="Click “Open Test”"/>
            <p:cNvSpPr/>
            <p:nvPr/>
          </p:nvSpPr>
          <p:spPr>
            <a:xfrm>
              <a:off x="75007" y="358012"/>
              <a:ext cx="41742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rgbClr val="FFFFFF"/>
                  </a:solidFill>
                  <a:latin typeface="Garamond"/>
                  <a:ea typeface="Garamond"/>
                  <a:cs typeface="Garamond"/>
                  <a:sym typeface="Garamond"/>
                </a:defRPr>
              </a:lvl1pPr>
            </a:lstStyle>
            <a:p>
              <a:pPr/>
              <a:r>
                <a:t>Click “Open Test”</a:t>
              </a:r>
            </a:p>
          </p:txBody>
        </p:sp>
      </p:grpSp>
      <p:grpSp>
        <p:nvGrpSpPr>
          <p:cNvPr id="435" name="Rectangle: Rounded Corners 23"/>
          <p:cNvGrpSpPr/>
          <p:nvPr/>
        </p:nvGrpSpPr>
        <p:grpSpPr>
          <a:xfrm>
            <a:off x="2584937" y="4978928"/>
            <a:ext cx="567439" cy="716028"/>
            <a:chOff x="0" y="0"/>
            <a:chExt cx="567438" cy="716026"/>
          </a:xfrm>
        </p:grpSpPr>
        <p:sp>
          <p:nvSpPr>
            <p:cNvPr id="433" name="Rounded Rectangle"/>
            <p:cNvSpPr/>
            <p:nvPr/>
          </p:nvSpPr>
          <p:spPr>
            <a:xfrm rot="5400000">
              <a:off x="-74295" y="74294"/>
              <a:ext cx="716028" cy="56743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34" name="Click “Start Test”"/>
            <p:cNvSpPr/>
            <p:nvPr/>
          </p:nvSpPr>
          <p:spPr>
            <a:xfrm>
              <a:off x="75007" y="358012"/>
              <a:ext cx="41742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FFFFF"/>
                  </a:solidFill>
                  <a:latin typeface="Garamond"/>
                  <a:ea typeface="Garamond"/>
                  <a:cs typeface="Garamond"/>
                  <a:sym typeface="Garamond"/>
                </a:defRPr>
              </a:lvl1pPr>
            </a:lstStyle>
            <a:p>
              <a:pPr/>
              <a:r>
                <a:t>Click “Start Test”</a:t>
              </a:r>
            </a:p>
          </p:txBody>
        </p:sp>
      </p:grpSp>
      <p:sp>
        <p:nvSpPr>
          <p:cNvPr id="436" name="Straight Arrow Connector 25"/>
          <p:cNvSpPr/>
          <p:nvPr/>
        </p:nvSpPr>
        <p:spPr>
          <a:xfrm flipH="1">
            <a:off x="2155358" y="3258007"/>
            <a:ext cx="1" cy="1287626"/>
          </a:xfrm>
          <a:prstGeom prst="line">
            <a:avLst/>
          </a:prstGeom>
          <a:ln w="19050">
            <a:solidFill>
              <a:schemeClr val="accent1"/>
            </a:solidFill>
            <a:miter/>
            <a:tailEnd type="triangle"/>
          </a:ln>
        </p:spPr>
        <p:txBody>
          <a:bodyPr lIns="45719" rIns="45719"/>
          <a:lstStyle/>
          <a:p>
            <a:pPr/>
          </a:p>
        </p:txBody>
      </p:sp>
      <p:sp>
        <p:nvSpPr>
          <p:cNvPr id="437" name="Straight Arrow Connector 26"/>
          <p:cNvSpPr/>
          <p:nvPr/>
        </p:nvSpPr>
        <p:spPr>
          <a:xfrm flipH="1">
            <a:off x="2977484" y="3281404"/>
            <a:ext cx="1" cy="1287626"/>
          </a:xfrm>
          <a:prstGeom prst="line">
            <a:avLst/>
          </a:prstGeom>
          <a:ln w="19050">
            <a:solidFill>
              <a:schemeClr val="accent1"/>
            </a:solidFill>
            <a:miter/>
            <a:tailEnd type="triangle"/>
          </a:ln>
        </p:spPr>
        <p:txBody>
          <a:bodyPr lIns="45719" rIns="45719"/>
          <a:lstStyle/>
          <a:p>
            <a:pPr/>
          </a:p>
        </p:txBody>
      </p:sp>
      <p:grpSp>
        <p:nvGrpSpPr>
          <p:cNvPr id="440" name="Rectangle: Rounded Corners 27"/>
          <p:cNvGrpSpPr/>
          <p:nvPr/>
        </p:nvGrpSpPr>
        <p:grpSpPr>
          <a:xfrm>
            <a:off x="1443671" y="3607595"/>
            <a:ext cx="666769" cy="763035"/>
            <a:chOff x="0" y="0"/>
            <a:chExt cx="666767" cy="763033"/>
          </a:xfrm>
        </p:grpSpPr>
        <p:sp>
          <p:nvSpPr>
            <p:cNvPr id="438" name="Rounded Rectangle"/>
            <p:cNvSpPr/>
            <p:nvPr/>
          </p:nvSpPr>
          <p:spPr>
            <a:xfrm rot="5400000">
              <a:off x="-48133" y="48132"/>
              <a:ext cx="763034" cy="66676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39" name="Opens App"/>
            <p:cNvSpPr txBox="1"/>
            <p:nvPr/>
          </p:nvSpPr>
          <p:spPr>
            <a:xfrm>
              <a:off x="90649" y="21212"/>
              <a:ext cx="485470" cy="720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100">
                  <a:solidFill>
                    <a:srgbClr val="FFFFFF"/>
                  </a:solidFill>
                  <a:latin typeface="Garamond"/>
                  <a:ea typeface="Garamond"/>
                  <a:cs typeface="Garamond"/>
                  <a:sym typeface="Garamond"/>
                </a:defRPr>
              </a:lvl1pPr>
            </a:lstStyle>
            <a:p>
              <a:pPr/>
              <a:r>
                <a:t>Opens App</a:t>
              </a:r>
            </a:p>
          </p:txBody>
        </p:sp>
      </p:grpSp>
      <p:grpSp>
        <p:nvGrpSpPr>
          <p:cNvPr id="443" name="Rectangle: Rounded Corners 28"/>
          <p:cNvGrpSpPr/>
          <p:nvPr/>
        </p:nvGrpSpPr>
        <p:grpSpPr>
          <a:xfrm>
            <a:off x="2190723" y="3668815"/>
            <a:ext cx="777241" cy="646177"/>
            <a:chOff x="0" y="0"/>
            <a:chExt cx="777240" cy="646176"/>
          </a:xfrm>
        </p:grpSpPr>
        <p:sp>
          <p:nvSpPr>
            <p:cNvPr id="441" name="Rounded Rectangle"/>
            <p:cNvSpPr/>
            <p:nvPr/>
          </p:nvSpPr>
          <p:spPr>
            <a:xfrm rot="5400000">
              <a:off x="65532" y="-65533"/>
              <a:ext cx="646176" cy="777241"/>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42" name="Display Instruction"/>
            <p:cNvSpPr txBox="1"/>
            <p:nvPr/>
          </p:nvSpPr>
          <p:spPr>
            <a:xfrm>
              <a:off x="80747" y="37776"/>
              <a:ext cx="615746" cy="570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900">
                  <a:solidFill>
                    <a:srgbClr val="FFFFFF"/>
                  </a:solidFill>
                  <a:latin typeface="Garamond"/>
                  <a:ea typeface="Garamond"/>
                  <a:cs typeface="Garamond"/>
                  <a:sym typeface="Garamond"/>
                </a:defRPr>
              </a:lvl1pPr>
            </a:lstStyle>
            <a:p>
              <a:pPr/>
              <a:r>
                <a:t>Display Instruction</a:t>
              </a:r>
            </a:p>
          </p:txBody>
        </p:sp>
      </p:grpSp>
      <p:sp>
        <p:nvSpPr>
          <p:cNvPr id="444" name="Straight Arrow Connector 29"/>
          <p:cNvSpPr/>
          <p:nvPr/>
        </p:nvSpPr>
        <p:spPr>
          <a:xfrm>
            <a:off x="3815579" y="3255190"/>
            <a:ext cx="1" cy="1287626"/>
          </a:xfrm>
          <a:prstGeom prst="line">
            <a:avLst/>
          </a:prstGeom>
          <a:ln w="19050">
            <a:solidFill>
              <a:schemeClr val="accent1"/>
            </a:solidFill>
            <a:miter/>
            <a:tailEnd type="triangle"/>
          </a:ln>
        </p:spPr>
        <p:txBody>
          <a:bodyPr lIns="45719" rIns="45719"/>
          <a:lstStyle/>
          <a:p>
            <a:pPr/>
          </a:p>
        </p:txBody>
      </p:sp>
      <p:grpSp>
        <p:nvGrpSpPr>
          <p:cNvPr id="447" name="Rectangle: Rounded Corners 30"/>
          <p:cNvGrpSpPr/>
          <p:nvPr/>
        </p:nvGrpSpPr>
        <p:grpSpPr>
          <a:xfrm>
            <a:off x="3027003" y="3675653"/>
            <a:ext cx="760263" cy="621284"/>
            <a:chOff x="0" y="0"/>
            <a:chExt cx="760262" cy="621283"/>
          </a:xfrm>
        </p:grpSpPr>
        <p:sp>
          <p:nvSpPr>
            <p:cNvPr id="445" name="Rounded Rectangle"/>
            <p:cNvSpPr/>
            <p:nvPr/>
          </p:nvSpPr>
          <p:spPr>
            <a:xfrm rot="5400000">
              <a:off x="69489" y="-69490"/>
              <a:ext cx="621284" cy="760263"/>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46" name="Display Camera Viewfinder"/>
            <p:cNvSpPr/>
            <p:nvPr/>
          </p:nvSpPr>
          <p:spPr>
            <a:xfrm>
              <a:off x="77636" y="310641"/>
              <a:ext cx="60499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900">
                  <a:solidFill>
                    <a:srgbClr val="FFFFFF"/>
                  </a:solidFill>
                  <a:latin typeface="Garamond"/>
                  <a:ea typeface="Garamond"/>
                  <a:cs typeface="Garamond"/>
                  <a:sym typeface="Garamond"/>
                </a:defRPr>
              </a:lvl1pPr>
            </a:lstStyle>
            <a:p>
              <a:pPr/>
              <a:r>
                <a:t>Display Camera Viewfinder</a:t>
              </a:r>
            </a:p>
          </p:txBody>
        </p:sp>
      </p:grpSp>
      <p:sp>
        <p:nvSpPr>
          <p:cNvPr id="448" name="Straight Arrow Connector 32"/>
          <p:cNvSpPr/>
          <p:nvPr/>
        </p:nvSpPr>
        <p:spPr>
          <a:xfrm flipV="1">
            <a:off x="4588214" y="1993778"/>
            <a:ext cx="1" cy="2549038"/>
          </a:xfrm>
          <a:prstGeom prst="line">
            <a:avLst/>
          </a:prstGeom>
          <a:ln w="19050">
            <a:solidFill>
              <a:schemeClr val="accent1"/>
            </a:solidFill>
            <a:miter/>
            <a:headEnd type="triangle"/>
            <a:tailEnd type="triangle"/>
          </a:ln>
        </p:spPr>
        <p:txBody>
          <a:bodyPr lIns="45719" rIns="45719"/>
          <a:lstStyle/>
          <a:p>
            <a:pPr/>
          </a:p>
        </p:txBody>
      </p:sp>
      <p:grpSp>
        <p:nvGrpSpPr>
          <p:cNvPr id="451" name="Rectangle: Rounded Corners 33"/>
          <p:cNvGrpSpPr/>
          <p:nvPr/>
        </p:nvGrpSpPr>
        <p:grpSpPr>
          <a:xfrm>
            <a:off x="3878682" y="3678240"/>
            <a:ext cx="666769" cy="621284"/>
            <a:chOff x="0" y="0"/>
            <a:chExt cx="666768" cy="621283"/>
          </a:xfrm>
        </p:grpSpPr>
        <p:sp>
          <p:nvSpPr>
            <p:cNvPr id="449" name="Rounded Rectangle"/>
            <p:cNvSpPr/>
            <p:nvPr/>
          </p:nvSpPr>
          <p:spPr>
            <a:xfrm rot="5400000">
              <a:off x="22742" y="-22743"/>
              <a:ext cx="621284" cy="66676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50" name="Position Face"/>
            <p:cNvSpPr txBox="1"/>
            <p:nvPr/>
          </p:nvSpPr>
          <p:spPr>
            <a:xfrm>
              <a:off x="77636" y="112521"/>
              <a:ext cx="511496"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Position Face</a:t>
              </a:r>
            </a:p>
          </p:txBody>
        </p:sp>
      </p:grpSp>
      <p:grpSp>
        <p:nvGrpSpPr>
          <p:cNvPr id="454" name="Rectangle: Rounded Corners 34"/>
          <p:cNvGrpSpPr/>
          <p:nvPr/>
        </p:nvGrpSpPr>
        <p:grpSpPr>
          <a:xfrm>
            <a:off x="3878681" y="2391967"/>
            <a:ext cx="673354" cy="688475"/>
            <a:chOff x="0" y="0"/>
            <a:chExt cx="673353" cy="688474"/>
          </a:xfrm>
        </p:grpSpPr>
        <p:sp>
          <p:nvSpPr>
            <p:cNvPr id="452" name="Rounded Rectangle"/>
            <p:cNvSpPr/>
            <p:nvPr/>
          </p:nvSpPr>
          <p:spPr>
            <a:xfrm rot="5400000">
              <a:off x="-7561" y="7560"/>
              <a:ext cx="688475" cy="673354"/>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53" name="Capture Face Image"/>
            <p:cNvSpPr txBox="1"/>
            <p:nvPr/>
          </p:nvSpPr>
          <p:spPr>
            <a:xfrm>
              <a:off x="80177" y="69917"/>
              <a:ext cx="512999"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Capture Face Image</a:t>
              </a:r>
            </a:p>
          </p:txBody>
        </p:sp>
      </p:grpSp>
      <p:sp>
        <p:nvSpPr>
          <p:cNvPr id="455" name="Straight Arrow Connector 37"/>
          <p:cNvSpPr/>
          <p:nvPr/>
        </p:nvSpPr>
        <p:spPr>
          <a:xfrm flipV="1">
            <a:off x="5411714" y="1967564"/>
            <a:ext cx="1" cy="1287626"/>
          </a:xfrm>
          <a:prstGeom prst="line">
            <a:avLst/>
          </a:prstGeom>
          <a:ln w="19050">
            <a:solidFill>
              <a:schemeClr val="accent1"/>
            </a:solidFill>
            <a:miter/>
            <a:tailEnd type="triangle"/>
          </a:ln>
        </p:spPr>
        <p:txBody>
          <a:bodyPr lIns="45719" rIns="45719"/>
          <a:lstStyle/>
          <a:p>
            <a:pPr/>
          </a:p>
        </p:txBody>
      </p:sp>
      <p:grpSp>
        <p:nvGrpSpPr>
          <p:cNvPr id="458" name="Rectangle: Rounded Corners 38"/>
          <p:cNvGrpSpPr/>
          <p:nvPr/>
        </p:nvGrpSpPr>
        <p:grpSpPr>
          <a:xfrm>
            <a:off x="4625689" y="2183363"/>
            <a:ext cx="738879" cy="890724"/>
            <a:chOff x="0" y="0"/>
            <a:chExt cx="738878" cy="890722"/>
          </a:xfrm>
        </p:grpSpPr>
        <p:sp>
          <p:nvSpPr>
            <p:cNvPr id="456" name="Rounded Rectangle"/>
            <p:cNvSpPr/>
            <p:nvPr/>
          </p:nvSpPr>
          <p:spPr>
            <a:xfrm rot="5400000">
              <a:off x="-75923" y="75922"/>
              <a:ext cx="890724" cy="73887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57" name="Send image for analysis"/>
            <p:cNvSpPr txBox="1"/>
            <p:nvPr/>
          </p:nvSpPr>
          <p:spPr>
            <a:xfrm>
              <a:off x="83376" y="171040"/>
              <a:ext cx="572126"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Send image for analysis</a:t>
              </a:r>
            </a:p>
          </p:txBody>
        </p:sp>
      </p:grpSp>
      <p:sp>
        <p:nvSpPr>
          <p:cNvPr id="459" name="Straight Arrow Connector 39"/>
          <p:cNvSpPr/>
          <p:nvPr/>
        </p:nvSpPr>
        <p:spPr>
          <a:xfrm flipV="1">
            <a:off x="6179928" y="1975946"/>
            <a:ext cx="1" cy="1287626"/>
          </a:xfrm>
          <a:prstGeom prst="line">
            <a:avLst/>
          </a:prstGeom>
          <a:ln w="19050">
            <a:solidFill>
              <a:schemeClr val="accent1"/>
            </a:solidFill>
            <a:miter/>
            <a:tailEnd type="triangle"/>
          </a:ln>
        </p:spPr>
        <p:txBody>
          <a:bodyPr lIns="45719" rIns="45719"/>
          <a:lstStyle/>
          <a:p>
            <a:pPr/>
          </a:p>
        </p:txBody>
      </p:sp>
      <p:grpSp>
        <p:nvGrpSpPr>
          <p:cNvPr id="462" name="Rectangle: Rounded Corners 40"/>
          <p:cNvGrpSpPr/>
          <p:nvPr/>
        </p:nvGrpSpPr>
        <p:grpSpPr>
          <a:xfrm>
            <a:off x="5467737" y="2385612"/>
            <a:ext cx="660499" cy="688475"/>
            <a:chOff x="0" y="0"/>
            <a:chExt cx="660498" cy="688474"/>
          </a:xfrm>
        </p:grpSpPr>
        <p:sp>
          <p:nvSpPr>
            <p:cNvPr id="460" name="Rounded Rectangle"/>
            <p:cNvSpPr/>
            <p:nvPr/>
          </p:nvSpPr>
          <p:spPr>
            <a:xfrm rot="5400000">
              <a:off x="-13989" y="13988"/>
              <a:ext cx="688476" cy="66049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61" name="Analyze image"/>
            <p:cNvSpPr txBox="1"/>
            <p:nvPr/>
          </p:nvSpPr>
          <p:spPr>
            <a:xfrm>
              <a:off x="79550" y="146116"/>
              <a:ext cx="50139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Analyze image</a:t>
              </a:r>
            </a:p>
          </p:txBody>
        </p:sp>
      </p:grpSp>
      <p:grpSp>
        <p:nvGrpSpPr>
          <p:cNvPr id="465" name="Rectangle: Rounded Corners 42"/>
          <p:cNvGrpSpPr/>
          <p:nvPr/>
        </p:nvGrpSpPr>
        <p:grpSpPr>
          <a:xfrm>
            <a:off x="6214183" y="2385613"/>
            <a:ext cx="700337" cy="688475"/>
            <a:chOff x="0" y="0"/>
            <a:chExt cx="700336" cy="688474"/>
          </a:xfrm>
        </p:grpSpPr>
        <p:sp>
          <p:nvSpPr>
            <p:cNvPr id="463" name="Rounded Rectangle"/>
            <p:cNvSpPr/>
            <p:nvPr/>
          </p:nvSpPr>
          <p:spPr>
            <a:xfrm rot="5400000">
              <a:off x="5930" y="-5931"/>
              <a:ext cx="688475" cy="700336"/>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64" name="Return Analysis"/>
            <p:cNvSpPr txBox="1"/>
            <p:nvPr/>
          </p:nvSpPr>
          <p:spPr>
            <a:xfrm>
              <a:off x="80916" y="146117"/>
              <a:ext cx="538504"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FFFFF"/>
                  </a:solidFill>
                  <a:latin typeface="Garamond"/>
                  <a:ea typeface="Garamond"/>
                  <a:cs typeface="Garamond"/>
                  <a:sym typeface="Garamond"/>
                </a:defRPr>
              </a:lvl1pPr>
            </a:lstStyle>
            <a:p>
              <a:pPr/>
              <a:r>
                <a:t>Return Analysis</a:t>
              </a:r>
            </a:p>
          </p:txBody>
        </p:sp>
      </p:grpSp>
      <p:sp>
        <p:nvSpPr>
          <p:cNvPr id="466" name="Straight Arrow Connector 43"/>
          <p:cNvSpPr/>
          <p:nvPr/>
        </p:nvSpPr>
        <p:spPr>
          <a:xfrm>
            <a:off x="6952898" y="1993779"/>
            <a:ext cx="1" cy="1287626"/>
          </a:xfrm>
          <a:prstGeom prst="line">
            <a:avLst/>
          </a:prstGeom>
          <a:ln w="19050">
            <a:solidFill>
              <a:schemeClr val="accent1"/>
            </a:solidFill>
            <a:miter/>
            <a:tailEnd type="triangle"/>
          </a:ln>
        </p:spPr>
        <p:txBody>
          <a:bodyPr lIns="45719" rIns="45719"/>
          <a:lstStyle/>
          <a:p>
            <a:pPr/>
          </a:p>
        </p:txBody>
      </p:sp>
      <p:sp>
        <p:nvSpPr>
          <p:cNvPr id="467" name="Straight Arrow Connector 64"/>
          <p:cNvSpPr/>
          <p:nvPr/>
        </p:nvSpPr>
        <p:spPr>
          <a:xfrm flipV="1">
            <a:off x="7010344" y="3255189"/>
            <a:ext cx="1" cy="1287626"/>
          </a:xfrm>
          <a:prstGeom prst="line">
            <a:avLst/>
          </a:prstGeom>
          <a:ln w="19050">
            <a:solidFill>
              <a:schemeClr val="accent1"/>
            </a:solidFill>
            <a:miter/>
            <a:tailEnd type="triangle"/>
          </a:ln>
        </p:spPr>
        <p:txBody>
          <a:bodyPr lIns="45719" rIns="45719"/>
          <a:lstStyle/>
          <a:p>
            <a:pPr/>
          </a:p>
        </p:txBody>
      </p:sp>
      <p:grpSp>
        <p:nvGrpSpPr>
          <p:cNvPr id="470" name="Rectangle: Rounded Corners 65"/>
          <p:cNvGrpSpPr/>
          <p:nvPr/>
        </p:nvGrpSpPr>
        <p:grpSpPr>
          <a:xfrm>
            <a:off x="6111504" y="3661095"/>
            <a:ext cx="832065" cy="688475"/>
            <a:chOff x="0" y="0"/>
            <a:chExt cx="832064" cy="688474"/>
          </a:xfrm>
        </p:grpSpPr>
        <p:sp>
          <p:nvSpPr>
            <p:cNvPr id="468" name="Rounded Rectangle"/>
            <p:cNvSpPr/>
            <p:nvPr/>
          </p:nvSpPr>
          <p:spPr>
            <a:xfrm rot="5400000">
              <a:off x="71795" y="-71796"/>
              <a:ext cx="688475" cy="832066"/>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69" name="Display Progress indicator"/>
            <p:cNvSpPr txBox="1"/>
            <p:nvPr/>
          </p:nvSpPr>
          <p:spPr>
            <a:xfrm>
              <a:off x="80916" y="50867"/>
              <a:ext cx="670232" cy="586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aramond"/>
                  <a:ea typeface="Garamond"/>
                  <a:cs typeface="Garamond"/>
                  <a:sym typeface="Garamond"/>
                </a:defRPr>
              </a:lvl1pPr>
            </a:lstStyle>
            <a:p>
              <a:pPr/>
              <a:r>
                <a:t>Display Progress indicator</a:t>
              </a:r>
            </a:p>
          </p:txBody>
        </p:sp>
      </p:grpSp>
      <p:sp>
        <p:nvSpPr>
          <p:cNvPr id="471" name="Straight Arrow Connector 66"/>
          <p:cNvSpPr/>
          <p:nvPr/>
        </p:nvSpPr>
        <p:spPr>
          <a:xfrm>
            <a:off x="7806736" y="3281404"/>
            <a:ext cx="1" cy="1287626"/>
          </a:xfrm>
          <a:prstGeom prst="line">
            <a:avLst/>
          </a:prstGeom>
          <a:ln w="19050">
            <a:solidFill>
              <a:schemeClr val="accent1"/>
            </a:solidFill>
            <a:miter/>
            <a:tailEnd type="triangle"/>
          </a:ln>
        </p:spPr>
        <p:txBody>
          <a:bodyPr lIns="45719" rIns="45719"/>
          <a:lstStyle/>
          <a:p>
            <a:pPr/>
          </a:p>
        </p:txBody>
      </p:sp>
      <p:grpSp>
        <p:nvGrpSpPr>
          <p:cNvPr id="474" name="Rectangle: Rounded Corners 67"/>
          <p:cNvGrpSpPr/>
          <p:nvPr/>
        </p:nvGrpSpPr>
        <p:grpSpPr>
          <a:xfrm>
            <a:off x="7031936" y="3659901"/>
            <a:ext cx="738879" cy="688475"/>
            <a:chOff x="0" y="0"/>
            <a:chExt cx="738878" cy="688474"/>
          </a:xfrm>
        </p:grpSpPr>
        <p:sp>
          <p:nvSpPr>
            <p:cNvPr id="472" name="Rounded Rectangle"/>
            <p:cNvSpPr/>
            <p:nvPr/>
          </p:nvSpPr>
          <p:spPr>
            <a:xfrm rot="5400000">
              <a:off x="25201" y="-25202"/>
              <a:ext cx="688476" cy="73887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73" name="Display Result"/>
            <p:cNvSpPr txBox="1"/>
            <p:nvPr/>
          </p:nvSpPr>
          <p:spPr>
            <a:xfrm>
              <a:off x="80916" y="133417"/>
              <a:ext cx="577046"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aramond"/>
                  <a:ea typeface="Garamond"/>
                  <a:cs typeface="Garamond"/>
                  <a:sym typeface="Garamond"/>
                </a:defRPr>
              </a:lvl1pPr>
            </a:lstStyle>
            <a:p>
              <a:pPr/>
              <a:r>
                <a:t>Display Result</a:t>
              </a:r>
            </a:p>
          </p:txBody>
        </p:sp>
      </p:grpSp>
      <p:sp>
        <p:nvSpPr>
          <p:cNvPr id="475" name="Straight Arrow Connector 2"/>
          <p:cNvSpPr/>
          <p:nvPr/>
        </p:nvSpPr>
        <p:spPr>
          <a:xfrm>
            <a:off x="7875158" y="4569029"/>
            <a:ext cx="1" cy="1287625"/>
          </a:xfrm>
          <a:prstGeom prst="line">
            <a:avLst/>
          </a:prstGeom>
          <a:ln w="19050">
            <a:solidFill>
              <a:schemeClr val="accent1"/>
            </a:solidFill>
            <a:miter/>
            <a:tailEnd type="triangle"/>
          </a:ln>
        </p:spPr>
        <p:txBody>
          <a:bodyPr lIns="45719" rIns="45719"/>
          <a:lstStyle/>
          <a:p>
            <a:pPr/>
          </a:p>
        </p:txBody>
      </p:sp>
      <p:grpSp>
        <p:nvGrpSpPr>
          <p:cNvPr id="478" name="Rectangle: Rounded Corners 8"/>
          <p:cNvGrpSpPr/>
          <p:nvPr/>
        </p:nvGrpSpPr>
        <p:grpSpPr>
          <a:xfrm>
            <a:off x="7203210" y="4856905"/>
            <a:ext cx="636420" cy="688475"/>
            <a:chOff x="0" y="0"/>
            <a:chExt cx="636419" cy="688474"/>
          </a:xfrm>
        </p:grpSpPr>
        <p:sp>
          <p:nvSpPr>
            <p:cNvPr id="476" name="Rounded Rectangle"/>
            <p:cNvSpPr/>
            <p:nvPr/>
          </p:nvSpPr>
          <p:spPr>
            <a:xfrm rot="5400000">
              <a:off x="-26028" y="26027"/>
              <a:ext cx="688475" cy="636420"/>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77" name="Choose Action"/>
            <p:cNvSpPr/>
            <p:nvPr/>
          </p:nvSpPr>
          <p:spPr>
            <a:xfrm>
              <a:off x="78374" y="344237"/>
              <a:ext cx="47967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Choose Action</a:t>
              </a:r>
            </a:p>
          </p:txBody>
        </p:sp>
      </p:grpSp>
      <p:sp>
        <p:nvSpPr>
          <p:cNvPr id="479" name="Straight Arrow Connector 12"/>
          <p:cNvSpPr/>
          <p:nvPr/>
        </p:nvSpPr>
        <p:spPr>
          <a:xfrm>
            <a:off x="8681122" y="4557723"/>
            <a:ext cx="1" cy="1287626"/>
          </a:xfrm>
          <a:prstGeom prst="line">
            <a:avLst/>
          </a:prstGeom>
          <a:ln w="19050">
            <a:solidFill>
              <a:schemeClr val="accent1"/>
            </a:solidFill>
            <a:miter/>
            <a:tailEnd type="triangle"/>
          </a:ln>
        </p:spPr>
        <p:txBody>
          <a:bodyPr lIns="45719" rIns="45719"/>
          <a:lstStyle/>
          <a:p>
            <a:pPr/>
          </a:p>
        </p:txBody>
      </p:sp>
      <p:grpSp>
        <p:nvGrpSpPr>
          <p:cNvPr id="482" name="Rectangle: Rounded Corners 13"/>
          <p:cNvGrpSpPr/>
          <p:nvPr/>
        </p:nvGrpSpPr>
        <p:grpSpPr>
          <a:xfrm>
            <a:off x="7925199" y="4845599"/>
            <a:ext cx="720396" cy="688476"/>
            <a:chOff x="0" y="0"/>
            <a:chExt cx="720394" cy="688474"/>
          </a:xfrm>
        </p:grpSpPr>
        <p:sp>
          <p:nvSpPr>
            <p:cNvPr id="480" name="Rounded Rectangle"/>
            <p:cNvSpPr/>
            <p:nvPr/>
          </p:nvSpPr>
          <p:spPr>
            <a:xfrm rot="5400000">
              <a:off x="15959" y="-15960"/>
              <a:ext cx="688476" cy="720395"/>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81" name="Perform action"/>
            <p:cNvSpPr txBox="1"/>
            <p:nvPr/>
          </p:nvSpPr>
          <p:spPr>
            <a:xfrm>
              <a:off x="80916" y="146117"/>
              <a:ext cx="55856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FFFFF"/>
                  </a:solidFill>
                  <a:latin typeface="Garamond"/>
                  <a:ea typeface="Garamond"/>
                  <a:cs typeface="Garamond"/>
                  <a:sym typeface="Garamond"/>
                </a:defRPr>
              </a:lvl1pPr>
            </a:lstStyle>
            <a:p>
              <a:pPr/>
              <a:r>
                <a:t>Perform action</a:t>
              </a:r>
            </a:p>
          </p:txBody>
        </p:sp>
      </p:grpSp>
      <p:sp>
        <p:nvSpPr>
          <p:cNvPr id="483" name="Straight Arrow Connector 17"/>
          <p:cNvSpPr/>
          <p:nvPr/>
        </p:nvSpPr>
        <p:spPr>
          <a:xfrm flipV="1">
            <a:off x="9499223" y="4542814"/>
            <a:ext cx="1" cy="1287626"/>
          </a:xfrm>
          <a:prstGeom prst="line">
            <a:avLst/>
          </a:prstGeom>
          <a:ln w="19050">
            <a:solidFill>
              <a:schemeClr val="accent1"/>
            </a:solidFill>
            <a:miter/>
            <a:tailEnd type="triangle"/>
          </a:ln>
        </p:spPr>
        <p:txBody>
          <a:bodyPr lIns="45719" rIns="45719"/>
          <a:lstStyle/>
          <a:p>
            <a:pPr/>
          </a:p>
        </p:txBody>
      </p:sp>
      <p:grpSp>
        <p:nvGrpSpPr>
          <p:cNvPr id="486" name="Rectangle: Rounded Corners 24"/>
          <p:cNvGrpSpPr/>
          <p:nvPr/>
        </p:nvGrpSpPr>
        <p:grpSpPr>
          <a:xfrm>
            <a:off x="8714215" y="4812091"/>
            <a:ext cx="738879" cy="716027"/>
            <a:chOff x="0" y="0"/>
            <a:chExt cx="738878" cy="716026"/>
          </a:xfrm>
        </p:grpSpPr>
        <p:sp>
          <p:nvSpPr>
            <p:cNvPr id="484" name="Rounded Rectangle"/>
            <p:cNvSpPr/>
            <p:nvPr/>
          </p:nvSpPr>
          <p:spPr>
            <a:xfrm rot="5400000">
              <a:off x="11425" y="-11426"/>
              <a:ext cx="716028" cy="73887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85" name="Click “View History”"/>
            <p:cNvSpPr/>
            <p:nvPr/>
          </p:nvSpPr>
          <p:spPr>
            <a:xfrm>
              <a:off x="82261" y="358013"/>
              <a:ext cx="57435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FFFFF"/>
                  </a:solidFill>
                  <a:latin typeface="Garamond"/>
                  <a:ea typeface="Garamond"/>
                  <a:cs typeface="Garamond"/>
                  <a:sym typeface="Garamond"/>
                </a:defRPr>
              </a:lvl1pPr>
            </a:lstStyle>
            <a:p>
              <a:pPr/>
              <a:r>
                <a:t>Click “View History”</a:t>
              </a:r>
            </a:p>
          </p:txBody>
        </p:sp>
      </p:grpSp>
      <p:sp>
        <p:nvSpPr>
          <p:cNvPr id="487" name="Straight Arrow Connector 31"/>
          <p:cNvSpPr/>
          <p:nvPr/>
        </p:nvSpPr>
        <p:spPr>
          <a:xfrm flipV="1">
            <a:off x="9674022" y="3251033"/>
            <a:ext cx="1" cy="1287626"/>
          </a:xfrm>
          <a:prstGeom prst="line">
            <a:avLst/>
          </a:prstGeom>
          <a:ln w="19050">
            <a:solidFill>
              <a:schemeClr val="accent1"/>
            </a:solidFill>
            <a:miter/>
            <a:tailEnd type="triangle"/>
          </a:ln>
        </p:spPr>
        <p:txBody>
          <a:bodyPr lIns="45719" rIns="45719"/>
          <a:lstStyle/>
          <a:p>
            <a:pPr/>
          </a:p>
        </p:txBody>
      </p:sp>
      <p:grpSp>
        <p:nvGrpSpPr>
          <p:cNvPr id="490" name="Rectangle: Rounded Corners 35"/>
          <p:cNvGrpSpPr/>
          <p:nvPr/>
        </p:nvGrpSpPr>
        <p:grpSpPr>
          <a:xfrm>
            <a:off x="8812456" y="3656941"/>
            <a:ext cx="794791" cy="688475"/>
            <a:chOff x="0" y="0"/>
            <a:chExt cx="794790" cy="688474"/>
          </a:xfrm>
        </p:grpSpPr>
        <p:sp>
          <p:nvSpPr>
            <p:cNvPr id="488" name="Rounded Rectangle"/>
            <p:cNvSpPr/>
            <p:nvPr/>
          </p:nvSpPr>
          <p:spPr>
            <a:xfrm rot="5400000">
              <a:off x="53157" y="-53158"/>
              <a:ext cx="688476" cy="794791"/>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89" name="Display History"/>
            <p:cNvSpPr txBox="1"/>
            <p:nvPr/>
          </p:nvSpPr>
          <p:spPr>
            <a:xfrm>
              <a:off x="80916" y="133417"/>
              <a:ext cx="632958"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aramond"/>
                  <a:ea typeface="Garamond"/>
                  <a:cs typeface="Garamond"/>
                  <a:sym typeface="Garamond"/>
                </a:defRPr>
              </a:lvl1pPr>
            </a:lstStyle>
            <a:p>
              <a:pPr/>
              <a:r>
                <a:t>Display History</a:t>
              </a:r>
            </a:p>
          </p:txBody>
        </p:sp>
      </p:grpSp>
      <p:sp>
        <p:nvSpPr>
          <p:cNvPr id="491" name="Straight Arrow Connector 36"/>
          <p:cNvSpPr/>
          <p:nvPr/>
        </p:nvSpPr>
        <p:spPr>
          <a:xfrm flipV="1">
            <a:off x="10315916" y="4522234"/>
            <a:ext cx="1" cy="1287626"/>
          </a:xfrm>
          <a:prstGeom prst="line">
            <a:avLst/>
          </a:prstGeom>
          <a:ln w="19050">
            <a:solidFill>
              <a:schemeClr val="accent1"/>
            </a:solidFill>
            <a:miter/>
            <a:tailEnd type="triangle"/>
          </a:ln>
        </p:spPr>
        <p:txBody>
          <a:bodyPr lIns="45719" rIns="45719"/>
          <a:lstStyle/>
          <a:p>
            <a:pPr/>
          </a:p>
        </p:txBody>
      </p:sp>
      <p:grpSp>
        <p:nvGrpSpPr>
          <p:cNvPr id="494" name="Rectangle: Rounded Corners 41"/>
          <p:cNvGrpSpPr/>
          <p:nvPr/>
        </p:nvGrpSpPr>
        <p:grpSpPr>
          <a:xfrm>
            <a:off x="9530908" y="4791512"/>
            <a:ext cx="738879" cy="716027"/>
            <a:chOff x="0" y="0"/>
            <a:chExt cx="738878" cy="716026"/>
          </a:xfrm>
        </p:grpSpPr>
        <p:sp>
          <p:nvSpPr>
            <p:cNvPr id="492" name="Rounded Rectangle"/>
            <p:cNvSpPr/>
            <p:nvPr/>
          </p:nvSpPr>
          <p:spPr>
            <a:xfrm rot="5400000">
              <a:off x="11425" y="-11426"/>
              <a:ext cx="716028" cy="73887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93" name="Click “Delete History”"/>
            <p:cNvSpPr/>
            <p:nvPr/>
          </p:nvSpPr>
          <p:spPr>
            <a:xfrm>
              <a:off x="82261" y="358013"/>
              <a:ext cx="57435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100">
                  <a:solidFill>
                    <a:srgbClr val="FFFFFF"/>
                  </a:solidFill>
                  <a:latin typeface="Garamond"/>
                  <a:ea typeface="Garamond"/>
                  <a:cs typeface="Garamond"/>
                  <a:sym typeface="Garamond"/>
                </a:defRPr>
              </a:lvl1pPr>
            </a:lstStyle>
            <a:p>
              <a:pPr/>
              <a:r>
                <a:t>Click “Delete History”</a:t>
              </a:r>
            </a:p>
          </p:txBody>
        </p:sp>
      </p:grpSp>
      <p:sp>
        <p:nvSpPr>
          <p:cNvPr id="495" name="Straight Arrow Connector 44"/>
          <p:cNvSpPr/>
          <p:nvPr/>
        </p:nvSpPr>
        <p:spPr>
          <a:xfrm>
            <a:off x="11104732" y="4531187"/>
            <a:ext cx="1" cy="1287626"/>
          </a:xfrm>
          <a:prstGeom prst="line">
            <a:avLst/>
          </a:prstGeom>
          <a:ln w="19050">
            <a:solidFill>
              <a:schemeClr val="accent1"/>
            </a:solidFill>
            <a:miter/>
            <a:tailEnd type="triangle"/>
          </a:ln>
        </p:spPr>
        <p:txBody>
          <a:bodyPr lIns="45719" rIns="45719"/>
          <a:lstStyle/>
          <a:p>
            <a:pPr/>
          </a:p>
        </p:txBody>
      </p:sp>
      <p:grpSp>
        <p:nvGrpSpPr>
          <p:cNvPr id="498" name="Rectangle: Rounded Corners 45"/>
          <p:cNvGrpSpPr/>
          <p:nvPr/>
        </p:nvGrpSpPr>
        <p:grpSpPr>
          <a:xfrm>
            <a:off x="10348808" y="4819063"/>
            <a:ext cx="720395" cy="688476"/>
            <a:chOff x="0" y="0"/>
            <a:chExt cx="720394" cy="688474"/>
          </a:xfrm>
        </p:grpSpPr>
        <p:sp>
          <p:nvSpPr>
            <p:cNvPr id="496" name="Rounded Rectangle"/>
            <p:cNvSpPr/>
            <p:nvPr/>
          </p:nvSpPr>
          <p:spPr>
            <a:xfrm rot="5400000">
              <a:off x="15959" y="-15960"/>
              <a:ext cx="688476" cy="720395"/>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97" name="Confirm action"/>
            <p:cNvSpPr txBox="1"/>
            <p:nvPr/>
          </p:nvSpPr>
          <p:spPr>
            <a:xfrm>
              <a:off x="80916" y="146117"/>
              <a:ext cx="558562"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Garamond"/>
                  <a:ea typeface="Garamond"/>
                  <a:cs typeface="Garamond"/>
                  <a:sym typeface="Garamond"/>
                </a:defRPr>
              </a:lvl1pPr>
            </a:lstStyle>
            <a:p>
              <a:pPr/>
              <a:r>
                <a:t>Confirm action</a:t>
              </a:r>
            </a:p>
          </p:txBody>
        </p:sp>
      </p:grpSp>
      <p:sp>
        <p:nvSpPr>
          <p:cNvPr id="499" name="Straight Arrow Connector 46"/>
          <p:cNvSpPr/>
          <p:nvPr/>
        </p:nvSpPr>
        <p:spPr>
          <a:xfrm flipV="1">
            <a:off x="11917618" y="4542814"/>
            <a:ext cx="1" cy="1287626"/>
          </a:xfrm>
          <a:prstGeom prst="line">
            <a:avLst/>
          </a:prstGeom>
          <a:ln w="19050">
            <a:solidFill>
              <a:schemeClr val="accent1"/>
            </a:solidFill>
            <a:miter/>
            <a:tailEnd type="triangle"/>
          </a:ln>
        </p:spPr>
        <p:txBody>
          <a:bodyPr lIns="45719" rIns="45719"/>
          <a:lstStyle/>
          <a:p>
            <a:pPr/>
          </a:p>
        </p:txBody>
      </p:sp>
      <p:grpSp>
        <p:nvGrpSpPr>
          <p:cNvPr id="502" name="Rectangle: Rounded Corners 47"/>
          <p:cNvGrpSpPr/>
          <p:nvPr/>
        </p:nvGrpSpPr>
        <p:grpSpPr>
          <a:xfrm>
            <a:off x="11132610" y="4812091"/>
            <a:ext cx="738879" cy="716027"/>
            <a:chOff x="0" y="0"/>
            <a:chExt cx="738878" cy="716026"/>
          </a:xfrm>
        </p:grpSpPr>
        <p:sp>
          <p:nvSpPr>
            <p:cNvPr id="500" name="Rounded Rectangle"/>
            <p:cNvSpPr/>
            <p:nvPr/>
          </p:nvSpPr>
          <p:spPr>
            <a:xfrm rot="5400000">
              <a:off x="11425" y="-11426"/>
              <a:ext cx="716028" cy="738879"/>
            </a:xfrm>
            <a:prstGeom prst="roundRect">
              <a:avLst>
                <a:gd name="adj" fmla="val 16667"/>
              </a:avLst>
            </a:prstGeom>
            <a:solidFill>
              <a:schemeClr val="accent1"/>
            </a:solidFill>
            <a:ln w="3175" cap="flat">
              <a:solidFill>
                <a:srgbClr val="01712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501" name="Delete History"/>
            <p:cNvSpPr txBox="1"/>
            <p:nvPr/>
          </p:nvSpPr>
          <p:spPr>
            <a:xfrm>
              <a:off x="82261" y="147193"/>
              <a:ext cx="574356"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aramond"/>
                  <a:ea typeface="Garamond"/>
                  <a:cs typeface="Garamond"/>
                  <a:sym typeface="Garamond"/>
                </a:defRPr>
              </a:lvl1pPr>
            </a:lstStyle>
            <a:p>
              <a:pPr/>
              <a:r>
                <a:t>Delete History</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itle 1"/>
          <p:cNvSpPr txBox="1"/>
          <p:nvPr>
            <p:ph type="title"/>
          </p:nvPr>
        </p:nvSpPr>
        <p:spPr>
          <a:prstGeom prst="rect">
            <a:avLst/>
          </a:prstGeom>
        </p:spPr>
        <p:txBody>
          <a:bodyPr/>
          <a:lstStyle>
            <a:lvl1pPr>
              <a:defRPr spc="-200"/>
            </a:lvl1pPr>
          </a:lstStyle>
          <a:p>
            <a:pPr/>
            <a:r>
              <a:t>Test cases &amp; Acceptance Criteria </a:t>
            </a:r>
          </a:p>
        </p:txBody>
      </p:sp>
      <p:sp>
        <p:nvSpPr>
          <p:cNvPr id="505" name="Slide Number Placeholder 2"/>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08" name="Picture Placeholder 6"/>
          <p:cNvGrpSpPr/>
          <p:nvPr/>
        </p:nvGrpSpPr>
        <p:grpSpPr>
          <a:xfrm>
            <a:off x="5244003" y="427528"/>
            <a:ext cx="6832797" cy="5536097"/>
            <a:chOff x="0" y="0"/>
            <a:chExt cx="6832795" cy="5536095"/>
          </a:xfrm>
        </p:grpSpPr>
        <p:sp>
          <p:nvSpPr>
            <p:cNvPr id="506" name="Rectangle"/>
            <p:cNvSpPr/>
            <p:nvPr/>
          </p:nvSpPr>
          <p:spPr>
            <a:xfrm>
              <a:off x="0" y="0"/>
              <a:ext cx="6832796" cy="5536096"/>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507" name="image31.jpeg" descr="image31.jpeg"/>
            <p:cNvPicPr>
              <a:picLocks noChangeAspect="1"/>
            </p:cNvPicPr>
            <p:nvPr/>
          </p:nvPicPr>
          <p:blipFill>
            <a:blip r:embed="rId2">
              <a:extLst/>
            </a:blip>
            <a:srcRect l="0" t="25167" r="0" b="25167"/>
            <a:stretch>
              <a:fillRect/>
            </a:stretch>
          </p:blipFill>
          <p:spPr>
            <a:xfrm>
              <a:off x="0" y="0"/>
              <a:ext cx="6832796" cy="5536096"/>
            </a:xfrm>
            <a:prstGeom prst="rect">
              <a:avLst/>
            </a:prstGeom>
            <a:ln w="12700" cap="flat">
              <a:noFill/>
              <a:miter lim="400000"/>
            </a:ln>
            <a:effectLst/>
          </p:spPr>
        </p:pic>
      </p:grpSp>
      <p:grpSp>
        <p:nvGrpSpPr>
          <p:cNvPr id="511" name="Google Shape;211;p1"/>
          <p:cNvGrpSpPr/>
          <p:nvPr/>
        </p:nvGrpSpPr>
        <p:grpSpPr>
          <a:xfrm>
            <a:off x="5221254" y="6249896"/>
            <a:ext cx="1749492" cy="483413"/>
            <a:chOff x="0" y="0"/>
            <a:chExt cx="1749491" cy="483412"/>
          </a:xfrm>
        </p:grpSpPr>
        <p:sp>
          <p:nvSpPr>
            <p:cNvPr id="509"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10"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Title 1"/>
          <p:cNvSpPr txBox="1"/>
          <p:nvPr>
            <p:ph type="title"/>
          </p:nvPr>
        </p:nvSpPr>
        <p:spPr>
          <a:xfrm>
            <a:off x="516834" y="431999"/>
            <a:ext cx="11255165" cy="695741"/>
          </a:xfrm>
          <a:prstGeom prst="rect">
            <a:avLst/>
          </a:prstGeom>
        </p:spPr>
        <p:txBody>
          <a:bodyPr/>
          <a:lstStyle>
            <a:lvl1pPr>
              <a:defRPr spc="-200"/>
            </a:lvl1pPr>
          </a:lstStyle>
          <a:p>
            <a:pPr/>
            <a:r>
              <a:t>Acceptance criteria</a:t>
            </a:r>
          </a:p>
        </p:txBody>
      </p:sp>
      <p:graphicFrame>
        <p:nvGraphicFramePr>
          <p:cNvPr id="514" name="Table 5"/>
          <p:cNvGraphicFramePr/>
          <p:nvPr/>
        </p:nvGraphicFramePr>
        <p:xfrm>
          <a:off x="431800" y="1362074"/>
          <a:ext cx="11340199" cy="300475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80066"/>
                <a:gridCol w="3780066"/>
                <a:gridCol w="3780066"/>
              </a:tblGrid>
              <a:tr h="625346">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Summary</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Criteria</a:t>
                      </a:r>
                    </a:p>
                  </a:txBody>
                  <a:tcPr marL="45720" marR="45720" marT="45720" marB="45720" anchor="ctr" anchorCtr="0" horzOverflow="overflow"/>
                </a:tc>
              </a:tr>
              <a:tr h="2379404">
                <a:tc>
                  <a:txBody>
                    <a:bodyPr/>
                    <a:lstStyle/>
                    <a:p>
                      <a:pPr algn="just">
                        <a:defRPr sz="1600">
                          <a:latin typeface="Garamond"/>
                          <a:ea typeface="Garamond"/>
                          <a:cs typeface="Garamond"/>
                        </a:defRPr>
                      </a:pPr>
                      <a:r>
                        <a:t>1. User needs to get his mental health to be checked without going to the clinic</a:t>
                      </a:r>
                      <a:endParaRPr b="1"/>
                    </a:p>
                  </a:txBody>
                  <a:tcPr marL="45720" marR="45720" marT="45720" marB="45720" anchor="t" anchorCtr="0" horzOverflow="overflow"/>
                </a:tc>
                <a:tc>
                  <a:txBody>
                    <a:bodyPr/>
                    <a:lstStyle/>
                    <a:p>
                      <a:pPr algn="just">
                        <a:defRPr b="1" sz="1600">
                          <a:latin typeface="Garamond"/>
                          <a:ea typeface="Garamond"/>
                          <a:cs typeface="Garamond"/>
                        </a:defRPr>
                      </a:pPr>
                      <a:r>
                        <a:t>Given </a:t>
                      </a:r>
                      <a:r>
                        <a:rPr b="0"/>
                        <a:t>I’m in the role of customer searching for a way to get his/her treatment from home.</a:t>
                      </a:r>
                      <a:endParaRPr b="0"/>
                    </a:p>
                    <a:p>
                      <a:pPr algn="just">
                        <a:defRPr b="1" sz="1600">
                          <a:latin typeface="Garamond"/>
                          <a:ea typeface="Garamond"/>
                          <a:cs typeface="Garamond"/>
                        </a:defRPr>
                      </a:pPr>
                      <a:r>
                        <a:t>When </a:t>
                      </a:r>
                      <a:r>
                        <a:rPr b="0"/>
                        <a:t>I open the app </a:t>
                      </a:r>
                      <a:endParaRPr b="0"/>
                    </a:p>
                    <a:p>
                      <a:pPr algn="just">
                        <a:defRPr b="1" sz="1600">
                          <a:latin typeface="Garamond"/>
                          <a:ea typeface="Garamond"/>
                          <a:cs typeface="Garamond"/>
                        </a:defRPr>
                      </a:pPr>
                      <a:r>
                        <a:t>Then </a:t>
                      </a:r>
                      <a:r>
                        <a:rPr b="0"/>
                        <a:t>the app asks me to register and login</a:t>
                      </a:r>
                      <a:endParaRPr b="0"/>
                    </a:p>
                    <a:p>
                      <a:pPr algn="just">
                        <a:defRPr b="1" sz="1600">
                          <a:latin typeface="Garamond"/>
                          <a:ea typeface="Garamond"/>
                          <a:cs typeface="Garamond"/>
                        </a:defRPr>
                      </a:pPr>
                      <a:r>
                        <a:t>And </a:t>
                      </a:r>
                      <a:r>
                        <a:rPr b="0"/>
                        <a:t>then after my successful login, I should be able to tell my problems</a:t>
                      </a:r>
                      <a:endParaRPr b="0"/>
                    </a:p>
                    <a:p>
                      <a:pPr algn="just">
                        <a:defRPr b="1" sz="1600">
                          <a:latin typeface="Garamond"/>
                          <a:ea typeface="Garamond"/>
                          <a:cs typeface="Garamond"/>
                        </a:defRPr>
                      </a:pPr>
                      <a:r>
                        <a:t>And </a:t>
                      </a:r>
                      <a:r>
                        <a:rPr b="0"/>
                        <a:t>I click the “submit” button</a:t>
                      </a:r>
                      <a:endParaRPr b="0"/>
                    </a:p>
                    <a:p>
                      <a:pPr algn="just">
                        <a:defRPr b="1" sz="1600">
                          <a:latin typeface="Garamond"/>
                          <a:ea typeface="Garamond"/>
                          <a:cs typeface="Garamond"/>
                        </a:defRPr>
                      </a:pPr>
                      <a:r>
                        <a:t>Then </a:t>
                      </a:r>
                      <a:r>
                        <a:rPr b="0"/>
                        <a:t>the system starts to depict and analyze my  Depression status.</a:t>
                      </a:r>
                    </a:p>
                  </a:txBody>
                  <a:tcPr marL="45720" marR="45720" marT="45720" marB="45720" anchor="t" anchorCtr="0" horzOverflow="overflow"/>
                </a:tc>
                <a:tc>
                  <a:txBody>
                    <a:bodyPr/>
                    <a:lstStyle/>
                    <a:p>
                      <a:pPr algn="just">
                        <a:defRPr b="1" sz="1600">
                          <a:latin typeface="Garamond"/>
                          <a:ea typeface="Garamond"/>
                          <a:cs typeface="Garamond"/>
                        </a:defRPr>
                      </a:pPr>
                      <a:r>
                        <a:t>Accuracy</a:t>
                      </a:r>
                      <a:r>
                        <a:rPr b="0"/>
                        <a:t>: The app should provide the user to login and provide an accurate and reliable depiction of depression, including its symptoms, causes, and treatments. This information should be based on scientific research and clinical evidence.</a:t>
                      </a:r>
                      <a:endParaRPr b="0"/>
                    </a:p>
                    <a:p>
                      <a:pPr algn="just">
                        <a:defRPr b="1" sz="1600">
                          <a:latin typeface="Garamond"/>
                          <a:ea typeface="Garamond"/>
                          <a:cs typeface="Garamond"/>
                        </a:defRPr>
                      </a:pPr>
                      <a:r>
                        <a:t>User</a:t>
                      </a:r>
                      <a:r>
                        <a:rPr b="0"/>
                        <a:t> </a:t>
                      </a:r>
                      <a:r>
                        <a:t>Experience</a:t>
                      </a:r>
                      <a:r>
                        <a:rPr b="0"/>
                        <a:t>: The app should have an easy-to-use interface and be designed with the user's experience in mind. It should be visually appealing, intuitive, and engaging.</a:t>
                      </a:r>
                    </a:p>
                  </a:txBody>
                  <a:tcPr marL="45720" marR="45720" marT="45720" marB="45720" anchor="t" anchorCtr="0" horzOverflow="overflow"/>
                </a:tc>
              </a:tr>
            </a:tbl>
          </a:graphicData>
        </a:graphic>
      </p:graphicFrame>
      <p:sp>
        <p:nvSpPr>
          <p:cNvPr id="515"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18" name="Google Shape;211;p1"/>
          <p:cNvGrpSpPr/>
          <p:nvPr/>
        </p:nvGrpSpPr>
        <p:grpSpPr>
          <a:xfrm>
            <a:off x="5221254" y="6249896"/>
            <a:ext cx="1749492" cy="483413"/>
            <a:chOff x="0" y="0"/>
            <a:chExt cx="1749491" cy="483412"/>
          </a:xfrm>
        </p:grpSpPr>
        <p:sp>
          <p:nvSpPr>
            <p:cNvPr id="516"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17"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xfrm>
            <a:off x="516834" y="431999"/>
            <a:ext cx="5387168" cy="695741"/>
          </a:xfrm>
          <a:prstGeom prst="rect">
            <a:avLst/>
          </a:prstGeom>
        </p:spPr>
        <p:txBody>
          <a:bodyPr/>
          <a:lstStyle>
            <a:lvl1pPr>
              <a:defRPr spc="-200"/>
            </a:lvl1pPr>
          </a:lstStyle>
          <a:p>
            <a:pPr/>
            <a:r>
              <a:t>Agenda</a:t>
            </a:r>
          </a:p>
        </p:txBody>
      </p:sp>
      <p:sp>
        <p:nvSpPr>
          <p:cNvPr id="222" name="Slide Number Placeholder 5"/>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5" name="Spiraling inside of a shellPicture Placeholder 9"/>
          <p:cNvGrpSpPr/>
          <p:nvPr/>
        </p:nvGrpSpPr>
        <p:grpSpPr>
          <a:xfrm>
            <a:off x="6687459" y="144591"/>
            <a:ext cx="4610102" cy="6557034"/>
            <a:chOff x="0" y="0"/>
            <a:chExt cx="4610101" cy="6557032"/>
          </a:xfrm>
        </p:grpSpPr>
        <p:sp>
          <p:nvSpPr>
            <p:cNvPr id="223" name="Rectangle"/>
            <p:cNvSpPr/>
            <p:nvPr/>
          </p:nvSpPr>
          <p:spPr>
            <a:xfrm>
              <a:off x="0" y="0"/>
              <a:ext cx="4610102" cy="6557033"/>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224" name="image3.jpeg" descr="image3.jpeg"/>
            <p:cNvPicPr>
              <a:picLocks noChangeAspect="1"/>
            </p:cNvPicPr>
            <p:nvPr/>
          </p:nvPicPr>
          <p:blipFill>
            <a:blip r:embed="rId2">
              <a:extLst/>
            </a:blip>
            <a:stretch>
              <a:fillRect/>
            </a:stretch>
          </p:blipFill>
          <p:spPr>
            <a:xfrm>
              <a:off x="0" y="0"/>
              <a:ext cx="4610102" cy="6557033"/>
            </a:xfrm>
            <a:prstGeom prst="rect">
              <a:avLst/>
            </a:prstGeom>
            <a:ln w="12700" cap="flat">
              <a:noFill/>
              <a:miter lim="400000"/>
            </a:ln>
            <a:effectLst/>
          </p:spPr>
        </p:pic>
      </p:grpSp>
      <p:sp>
        <p:nvSpPr>
          <p:cNvPr id="226" name="Content Placeholder 6"/>
          <p:cNvSpPr txBox="1"/>
          <p:nvPr>
            <p:ph type="body" sz="half" idx="1"/>
          </p:nvPr>
        </p:nvSpPr>
        <p:spPr>
          <a:xfrm>
            <a:off x="432000" y="1191108"/>
            <a:ext cx="5472002" cy="4464001"/>
          </a:xfrm>
          <a:prstGeom prst="rect">
            <a:avLst/>
          </a:prstGeom>
        </p:spPr>
        <p:txBody>
          <a:bodyPr/>
          <a:lstStyle/>
          <a:p>
            <a:pPr indent="-304800">
              <a:lnSpc>
                <a:spcPct val="150000"/>
              </a:lnSpc>
              <a:spcBef>
                <a:spcPts val="0"/>
              </a:spcBef>
              <a:buSzPts val="1800"/>
              <a:defRPr>
                <a:latin typeface="Garamond"/>
                <a:ea typeface="Garamond"/>
                <a:cs typeface="Garamond"/>
                <a:sym typeface="Garamond"/>
              </a:defRPr>
            </a:pPr>
            <a:r>
              <a:t>Detailed discussion on technologies used for development</a:t>
            </a:r>
          </a:p>
          <a:p>
            <a:pPr indent="-304800">
              <a:lnSpc>
                <a:spcPct val="150000"/>
              </a:lnSpc>
              <a:spcBef>
                <a:spcPts val="0"/>
              </a:spcBef>
              <a:buSzPts val="1800"/>
              <a:defRPr>
                <a:latin typeface="Garamond"/>
                <a:ea typeface="Garamond"/>
                <a:cs typeface="Garamond"/>
                <a:sym typeface="Garamond"/>
              </a:defRPr>
            </a:pPr>
            <a:r>
              <a:t>Description of minimal viable product and all attributes</a:t>
            </a:r>
          </a:p>
          <a:p>
            <a:pPr indent="-304800">
              <a:lnSpc>
                <a:spcPct val="150000"/>
              </a:lnSpc>
              <a:spcBef>
                <a:spcPts val="0"/>
              </a:spcBef>
              <a:buSzPts val="1800"/>
              <a:defRPr>
                <a:latin typeface="Garamond"/>
                <a:ea typeface="Garamond"/>
                <a:cs typeface="Garamond"/>
                <a:sym typeface="Garamond"/>
              </a:defRPr>
            </a:pPr>
            <a:r>
              <a:t> Acceptance Criteria and user stories</a:t>
            </a:r>
          </a:p>
          <a:p>
            <a:pPr indent="-304800">
              <a:lnSpc>
                <a:spcPct val="150000"/>
              </a:lnSpc>
              <a:spcBef>
                <a:spcPts val="0"/>
              </a:spcBef>
              <a:buSzPts val="1800"/>
              <a:defRPr>
                <a:latin typeface="Garamond"/>
                <a:ea typeface="Garamond"/>
                <a:cs typeface="Garamond"/>
                <a:sym typeface="Garamond"/>
              </a:defRPr>
            </a:pPr>
            <a:r>
              <a:t>Product backlog</a:t>
            </a:r>
          </a:p>
          <a:p>
            <a:pPr indent="-304800">
              <a:lnSpc>
                <a:spcPct val="150000"/>
              </a:lnSpc>
              <a:spcBef>
                <a:spcPts val="0"/>
              </a:spcBef>
              <a:buSzPts val="1800"/>
              <a:defRPr>
                <a:latin typeface="Garamond"/>
                <a:ea typeface="Garamond"/>
                <a:cs typeface="Garamond"/>
                <a:sym typeface="Garamond"/>
              </a:defRPr>
            </a:pPr>
            <a:r>
              <a:t>Sprint 2 backlog with test cases and stories</a:t>
            </a:r>
          </a:p>
          <a:p>
            <a:pPr indent="-304800">
              <a:lnSpc>
                <a:spcPct val="150000"/>
              </a:lnSpc>
              <a:spcBef>
                <a:spcPts val="0"/>
              </a:spcBef>
              <a:buSzPts val="1800"/>
              <a:defRPr>
                <a:latin typeface="Garamond"/>
                <a:ea typeface="Garamond"/>
                <a:cs typeface="Garamond"/>
                <a:sym typeface="Garamond"/>
              </a:defRPr>
            </a:pPr>
            <a:r>
              <a:t>Team Velocity for this sprint including burndown chart and completed/committed ratio</a:t>
            </a:r>
          </a:p>
          <a:p>
            <a:pPr indent="-304800">
              <a:lnSpc>
                <a:spcPct val="150000"/>
              </a:lnSpc>
              <a:spcBef>
                <a:spcPts val="0"/>
              </a:spcBef>
              <a:buSzPts val="1800"/>
              <a:defRPr>
                <a:latin typeface="Garamond"/>
                <a:ea typeface="Garamond"/>
                <a:cs typeface="Garamond"/>
                <a:sym typeface="Garamond"/>
              </a:defRPr>
            </a:pPr>
            <a:r>
              <a:t>Retrospective for sprint 2</a:t>
            </a:r>
          </a:p>
          <a:p>
            <a:pPr indent="-304800">
              <a:lnSpc>
                <a:spcPct val="150000"/>
              </a:lnSpc>
              <a:spcBef>
                <a:spcPts val="0"/>
              </a:spcBef>
              <a:buSzPts val="1800"/>
              <a:defRPr>
                <a:latin typeface="Garamond"/>
                <a:ea typeface="Garamond"/>
                <a:cs typeface="Garamond"/>
                <a:sym typeface="Garamond"/>
              </a:defRPr>
            </a:pPr>
            <a:r>
              <a:t>Plans for sprint 3</a:t>
            </a:r>
          </a:p>
          <a:p>
            <a:pPr indent="-304800">
              <a:lnSpc>
                <a:spcPct val="150000"/>
              </a:lnSpc>
              <a:spcBef>
                <a:spcPts val="0"/>
              </a:spcBef>
              <a:buSzPts val="1800"/>
              <a:defRPr>
                <a:latin typeface="Garamond"/>
                <a:ea typeface="Garamond"/>
                <a:cs typeface="Garamond"/>
                <a:sym typeface="Garamond"/>
              </a:defRPr>
            </a:pPr>
            <a:r>
              <a:t>Application screenshots</a:t>
            </a:r>
          </a:p>
          <a:p>
            <a:pPr indent="-304800">
              <a:lnSpc>
                <a:spcPct val="150000"/>
              </a:lnSpc>
              <a:spcBef>
                <a:spcPts val="0"/>
              </a:spcBef>
              <a:buSzPts val="1800"/>
              <a:defRPr>
                <a:latin typeface="Garamond"/>
                <a:ea typeface="Garamond"/>
                <a:cs typeface="Garamond"/>
                <a:sym typeface="Garamond"/>
              </a:defRPr>
            </a:pPr>
            <a:r>
              <a:t>ML model description</a:t>
            </a:r>
          </a:p>
        </p:txBody>
      </p:sp>
      <p:grpSp>
        <p:nvGrpSpPr>
          <p:cNvPr id="229" name="Google Shape;211;p1"/>
          <p:cNvGrpSpPr/>
          <p:nvPr/>
        </p:nvGrpSpPr>
        <p:grpSpPr>
          <a:xfrm>
            <a:off x="5221254" y="6249896"/>
            <a:ext cx="1749492" cy="483413"/>
            <a:chOff x="0" y="0"/>
            <a:chExt cx="1749491" cy="483412"/>
          </a:xfrm>
        </p:grpSpPr>
        <p:sp>
          <p:nvSpPr>
            <p:cNvPr id="22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28"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itle 1"/>
          <p:cNvSpPr txBox="1"/>
          <p:nvPr>
            <p:ph type="title"/>
          </p:nvPr>
        </p:nvSpPr>
        <p:spPr>
          <a:xfrm>
            <a:off x="516834" y="431999"/>
            <a:ext cx="11255165" cy="695741"/>
          </a:xfrm>
          <a:prstGeom prst="rect">
            <a:avLst/>
          </a:prstGeom>
        </p:spPr>
        <p:txBody>
          <a:bodyPr/>
          <a:lstStyle>
            <a:lvl1pPr>
              <a:defRPr spc="-200"/>
            </a:lvl1pPr>
          </a:lstStyle>
          <a:p>
            <a:pPr/>
            <a:r>
              <a:t>Acceptance criteria</a:t>
            </a:r>
          </a:p>
        </p:txBody>
      </p:sp>
      <p:sp>
        <p:nvSpPr>
          <p:cNvPr id="521"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24" name="Google Shape;211;p1"/>
          <p:cNvGrpSpPr/>
          <p:nvPr/>
        </p:nvGrpSpPr>
        <p:grpSpPr>
          <a:xfrm>
            <a:off x="5221254" y="6249896"/>
            <a:ext cx="1749492" cy="483413"/>
            <a:chOff x="0" y="0"/>
            <a:chExt cx="1749491" cy="483412"/>
          </a:xfrm>
        </p:grpSpPr>
        <p:sp>
          <p:nvSpPr>
            <p:cNvPr id="522"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23"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25" name="Table 8"/>
          <p:cNvGraphicFramePr/>
          <p:nvPr/>
        </p:nvGraphicFramePr>
        <p:xfrm>
          <a:off x="451057" y="1315422"/>
          <a:ext cx="11255168" cy="339044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51722"/>
                <a:gridCol w="3751722"/>
                <a:gridCol w="3751722"/>
              </a:tblGrid>
              <a:tr h="485386">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Summary</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Criteria</a:t>
                      </a:r>
                    </a:p>
                  </a:txBody>
                  <a:tcPr marL="45720" marR="45720" marT="45720" marB="45720" anchor="ctr" anchorCtr="0" horzOverflow="overflow"/>
                </a:tc>
              </a:tr>
              <a:tr h="1452530">
                <a:tc>
                  <a:txBody>
                    <a:bodyPr/>
                    <a:lstStyle/>
                    <a:p>
                      <a:pPr algn="just">
                        <a:defRPr sz="1600">
                          <a:latin typeface="Garamond"/>
                          <a:ea typeface="Garamond"/>
                          <a:cs typeface="Garamond"/>
                        </a:defRPr>
                      </a:pPr>
                      <a:r>
                        <a:t>2. User wants to access account from a different device</a:t>
                      </a:r>
                    </a:p>
                  </a:txBody>
                  <a:tcPr marL="45720" marR="45720" marT="45720" marB="45720" anchor="t" anchorCtr="0" horzOverflow="overflow"/>
                </a:tc>
                <a:tc>
                  <a:txBody>
                    <a:bodyPr/>
                    <a:lstStyle/>
                    <a:p>
                      <a:pPr algn="just">
                        <a:defRPr b="1" sz="1600">
                          <a:latin typeface="Garamond"/>
                          <a:ea typeface="Garamond"/>
                          <a:cs typeface="Garamond"/>
                        </a:defRPr>
                      </a:pPr>
                      <a:r>
                        <a:t>Given </a:t>
                      </a:r>
                      <a:r>
                        <a:rPr b="0"/>
                        <a:t>I’m in the role of the user trying to login to my account from another device</a:t>
                      </a:r>
                      <a:endParaRPr b="0"/>
                    </a:p>
                    <a:p>
                      <a:pPr algn="just">
                        <a:defRPr b="1" sz="1600">
                          <a:latin typeface="Garamond"/>
                          <a:ea typeface="Garamond"/>
                          <a:cs typeface="Garamond"/>
                        </a:defRPr>
                      </a:pPr>
                      <a:r>
                        <a:t>When </a:t>
                      </a:r>
                      <a:r>
                        <a:rPr b="0"/>
                        <a:t>i try to login from another device</a:t>
                      </a:r>
                    </a:p>
                    <a:p>
                      <a:pPr algn="just">
                        <a:defRPr b="1" sz="1600">
                          <a:latin typeface="Garamond"/>
                          <a:ea typeface="Garamond"/>
                          <a:cs typeface="Garamond"/>
                        </a:defRPr>
                      </a:pPr>
                      <a:r>
                        <a:t>Then </a:t>
                      </a:r>
                      <a:r>
                        <a:rPr b="0"/>
                        <a:t>the app asks me for my login details on the other device now</a:t>
                      </a:r>
                    </a:p>
                    <a:p>
                      <a:pPr algn="just">
                        <a:defRPr b="1" sz="1600">
                          <a:latin typeface="Garamond"/>
                          <a:ea typeface="Garamond"/>
                          <a:cs typeface="Garamond"/>
                        </a:defRPr>
                      </a:pPr>
                      <a:r>
                        <a:t>Then </a:t>
                      </a:r>
                      <a:r>
                        <a:rPr b="0"/>
                        <a:t>I login to my account</a:t>
                      </a:r>
                    </a:p>
                  </a:txBody>
                  <a:tcPr marL="45720" marR="45720" marT="45720" marB="45720" anchor="t" anchorCtr="0" horzOverflow="overflow"/>
                </a:tc>
                <a:tc>
                  <a:txBody>
                    <a:bodyPr/>
                    <a:lstStyle/>
                    <a:p>
                      <a:pPr algn="just">
                        <a:defRPr sz="1600">
                          <a:latin typeface="Garamond"/>
                          <a:ea typeface="Garamond"/>
                          <a:cs typeface="Garamond"/>
                        </a:defRPr>
                      </a:pPr>
                      <a:r>
                        <a:t>Compatibility: The app should be compatible with a wide range of devices and operating systems, including smartphones and tablets.</a:t>
                      </a:r>
                    </a:p>
                  </a:txBody>
                  <a:tcPr marL="45720" marR="45720" marT="45720" marB="45720" anchor="t" anchorCtr="0" horzOverflow="overflow"/>
                </a:tc>
              </a:tr>
              <a:tr h="1452530">
                <a:tc>
                  <a:txBody>
                    <a:bodyPr/>
                    <a:lstStyle/>
                    <a:p>
                      <a:pPr algn="just">
                        <a:defRPr sz="1600">
                          <a:latin typeface="Garamond"/>
                          <a:ea typeface="Garamond"/>
                          <a:cs typeface="Garamond"/>
                        </a:defRPr>
                      </a:pPr>
                      <a:r>
                        <a:t>3. User forgot password</a:t>
                      </a:r>
                    </a:p>
                  </a:txBody>
                  <a:tcPr marL="45720" marR="45720" marT="45720" marB="45720" anchor="t" anchorCtr="0" horzOverflow="overflow"/>
                </a:tc>
                <a:tc>
                  <a:txBody>
                    <a:bodyPr/>
                    <a:lstStyle/>
                    <a:p>
                      <a:pPr algn="just">
                        <a:defRPr b="1" sz="1600">
                          <a:latin typeface="Garamond"/>
                          <a:ea typeface="Garamond"/>
                          <a:cs typeface="Garamond"/>
                        </a:defRPr>
                      </a:pPr>
                      <a:r>
                        <a:t>Given </a:t>
                      </a:r>
                      <a:r>
                        <a:rPr b="0"/>
                        <a:t>I’m in the role of the user trying to login but I have forgot my password</a:t>
                      </a:r>
                      <a:endParaRPr b="0"/>
                    </a:p>
                    <a:p>
                      <a:pPr algn="just">
                        <a:defRPr b="1" sz="1600">
                          <a:latin typeface="Garamond"/>
                          <a:ea typeface="Garamond"/>
                          <a:cs typeface="Garamond"/>
                        </a:defRPr>
                      </a:pPr>
                      <a:r>
                        <a:t>Then </a:t>
                      </a:r>
                      <a:r>
                        <a:rPr b="0"/>
                        <a:t>the app shows me the option of ‘forgot password’</a:t>
                      </a:r>
                      <a:endParaRPr b="0"/>
                    </a:p>
                    <a:p>
                      <a:pPr algn="just">
                        <a:defRPr b="1" sz="1600">
                          <a:latin typeface="Garamond"/>
                          <a:ea typeface="Garamond"/>
                          <a:cs typeface="Garamond"/>
                        </a:defRPr>
                      </a:pPr>
                      <a:r>
                        <a:t>Then </a:t>
                      </a:r>
                      <a:r>
                        <a:rPr b="0"/>
                        <a:t>the app asks me for my registered phone number or the registered email id</a:t>
                      </a:r>
                      <a:endParaRPr b="0"/>
                    </a:p>
                    <a:p>
                      <a:pPr algn="just">
                        <a:defRPr b="1" sz="1600">
                          <a:latin typeface="Garamond"/>
                          <a:ea typeface="Garamond"/>
                          <a:cs typeface="Garamond"/>
                        </a:defRPr>
                      </a:pPr>
                      <a:r>
                        <a:t>Where </a:t>
                      </a:r>
                      <a:r>
                        <a:rPr b="0"/>
                        <a:t>I will get the opt used for logging in my account again</a:t>
                      </a:r>
                    </a:p>
                  </a:txBody>
                  <a:tcPr marL="45720" marR="45720" marT="45720" marB="45720" anchor="t" anchorCtr="0" horzOverflow="overflow"/>
                </a:tc>
                <a:tc>
                  <a:txBody>
                    <a:bodyPr/>
                    <a:lstStyle/>
                    <a:p>
                      <a:pPr algn="just">
                        <a:defRPr sz="1600">
                          <a:latin typeface="Garamond"/>
                          <a:ea typeface="Garamond"/>
                          <a:cs typeface="Garamond"/>
                        </a:defRPr>
                      </a:pPr>
                      <a:r>
                        <a:t>The app should save the users registration details so that if they forget their passwords then the app will be able to connect to them through their registered phone number or email id.</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1"/>
          <p:cNvSpPr txBox="1"/>
          <p:nvPr>
            <p:ph type="title"/>
          </p:nvPr>
        </p:nvSpPr>
        <p:spPr>
          <a:xfrm>
            <a:off x="516834" y="431999"/>
            <a:ext cx="11255165" cy="695741"/>
          </a:xfrm>
          <a:prstGeom prst="rect">
            <a:avLst/>
          </a:prstGeom>
        </p:spPr>
        <p:txBody>
          <a:bodyPr/>
          <a:lstStyle>
            <a:lvl1pPr>
              <a:defRPr spc="-200"/>
            </a:lvl1pPr>
          </a:lstStyle>
          <a:p>
            <a:pPr/>
            <a:r>
              <a:t>Acceptance criteria</a:t>
            </a:r>
          </a:p>
        </p:txBody>
      </p:sp>
      <p:sp>
        <p:nvSpPr>
          <p:cNvPr id="528"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31" name="Google Shape;211;p1"/>
          <p:cNvGrpSpPr/>
          <p:nvPr/>
        </p:nvGrpSpPr>
        <p:grpSpPr>
          <a:xfrm>
            <a:off x="5221254" y="6249896"/>
            <a:ext cx="1749492" cy="483413"/>
            <a:chOff x="0" y="0"/>
            <a:chExt cx="1749491" cy="483412"/>
          </a:xfrm>
        </p:grpSpPr>
        <p:sp>
          <p:nvSpPr>
            <p:cNvPr id="529"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30"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32" name="Table 8"/>
          <p:cNvGraphicFramePr/>
          <p:nvPr/>
        </p:nvGraphicFramePr>
        <p:xfrm>
          <a:off x="451057" y="1315422"/>
          <a:ext cx="11255168" cy="339044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51722"/>
                <a:gridCol w="3751722"/>
                <a:gridCol w="3751722"/>
              </a:tblGrid>
              <a:tr h="485386">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Summary</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Criteria</a:t>
                      </a:r>
                    </a:p>
                  </a:txBody>
                  <a:tcPr marL="45720" marR="45720" marT="45720" marB="45720" anchor="ctr" anchorCtr="0" horzOverflow="overflow"/>
                </a:tc>
              </a:tr>
              <a:tr h="1452530">
                <a:tc>
                  <a:txBody>
                    <a:bodyPr/>
                    <a:lstStyle/>
                    <a:p>
                      <a:pPr algn="just">
                        <a:defRPr sz="1800"/>
                      </a:pPr>
                      <a:r>
                        <a:rPr sz="1600">
                          <a:latin typeface="Garamond"/>
                          <a:ea typeface="Garamond"/>
                          <a:cs typeface="Garamond"/>
                        </a:rPr>
                        <a:t>4.  User wants to contact proper counselors or mental health professionals.</a:t>
                      </a:r>
                    </a:p>
                  </a:txBody>
                  <a:tcPr marL="45720" marR="45720" marT="45720" marB="45720" anchor="t" anchorCtr="0" horzOverflow="overflow"/>
                </a:tc>
                <a:tc>
                  <a:txBody>
                    <a:bodyPr/>
                    <a:lstStyle/>
                    <a:p>
                      <a:pPr algn="just">
                        <a:defRPr b="1" sz="1600">
                          <a:latin typeface="Garamond"/>
                          <a:ea typeface="Garamond"/>
                          <a:cs typeface="Garamond"/>
                        </a:defRPr>
                      </a:pPr>
                      <a:r>
                        <a:t>Given </a:t>
                      </a:r>
                      <a:r>
                        <a:rPr b="0"/>
                        <a:t>I’m in the role of the user trying to login but I have forgot my password</a:t>
                      </a:r>
                      <a:endParaRPr b="0"/>
                    </a:p>
                    <a:p>
                      <a:pPr algn="just">
                        <a:defRPr b="1" sz="1600">
                          <a:latin typeface="Garamond"/>
                          <a:ea typeface="Garamond"/>
                          <a:cs typeface="Garamond"/>
                        </a:defRPr>
                      </a:pPr>
                      <a:r>
                        <a:t>Then </a:t>
                      </a:r>
                      <a:r>
                        <a:rPr b="0"/>
                        <a:t>the app shows me the option of ‘forgot password’</a:t>
                      </a:r>
                      <a:endParaRPr b="0"/>
                    </a:p>
                    <a:p>
                      <a:pPr algn="just">
                        <a:defRPr b="1" sz="1600">
                          <a:latin typeface="Garamond"/>
                          <a:ea typeface="Garamond"/>
                          <a:cs typeface="Garamond"/>
                        </a:defRPr>
                      </a:pPr>
                      <a:r>
                        <a:t>Then </a:t>
                      </a:r>
                      <a:r>
                        <a:rPr b="0"/>
                        <a:t>the app asks me for my registered phone number or the registered email id</a:t>
                      </a:r>
                      <a:endParaRPr b="0"/>
                    </a:p>
                    <a:p>
                      <a:pPr algn="just">
                        <a:defRPr b="1" sz="1600">
                          <a:latin typeface="Garamond"/>
                          <a:ea typeface="Garamond"/>
                          <a:cs typeface="Garamond"/>
                        </a:defRPr>
                      </a:pPr>
                      <a:r>
                        <a:t>Where </a:t>
                      </a:r>
                      <a:r>
                        <a:rPr b="0"/>
                        <a:t>I will get the opt used for logging in my account again</a:t>
                      </a:r>
                    </a:p>
                  </a:txBody>
                  <a:tcPr marL="45720" marR="45720" marT="45720" marB="45720" anchor="t" anchorCtr="0" horzOverflow="overflow"/>
                </a:tc>
                <a:tc>
                  <a:txBody>
                    <a:bodyPr/>
                    <a:lstStyle/>
                    <a:p>
                      <a:pPr algn="just">
                        <a:defRPr sz="1800"/>
                      </a:pPr>
                      <a:r>
                        <a:rPr sz="1600">
                          <a:latin typeface="Garamond"/>
                          <a:ea typeface="Garamond"/>
                          <a:cs typeface="Garamond"/>
                        </a:rPr>
                        <a:t>The app should save the users registration details so that if they forget their passwords then the app will be able to connect to them through their registered phone number or email id.</a:t>
                      </a:r>
                    </a:p>
                  </a:txBody>
                  <a:tcPr marL="45720" marR="45720" marT="45720" marB="45720" anchor="t" anchorCtr="0" horzOverflow="overflow"/>
                </a:tc>
              </a:tr>
              <a:tr h="1452530">
                <a:tc>
                  <a:txBody>
                    <a:bodyPr/>
                    <a:lstStyle/>
                    <a:p>
                      <a:pPr algn="just">
                        <a:defRPr sz="1800"/>
                      </a:pPr>
                      <a:r>
                        <a:rPr sz="1600">
                          <a:latin typeface="Garamond"/>
                          <a:ea typeface="Garamond"/>
                          <a:cs typeface="Garamond"/>
                        </a:rPr>
                        <a:t>5. User wants to give his feedback.</a:t>
                      </a:r>
                    </a:p>
                  </a:txBody>
                  <a:tcPr marL="45720" marR="45720" marT="45720" marB="45720" anchor="t" anchorCtr="0" horzOverflow="overflow"/>
                </a:tc>
                <a:tc>
                  <a:txBody>
                    <a:bodyPr/>
                    <a:lstStyle/>
                    <a:p>
                      <a:pPr algn="just">
                        <a:defRPr b="1" sz="1600">
                          <a:latin typeface="Garamond"/>
                          <a:ea typeface="Garamond"/>
                          <a:cs typeface="Garamond"/>
                        </a:defRPr>
                      </a:pPr>
                      <a:r>
                        <a:t>Given </a:t>
                      </a:r>
                      <a:r>
                        <a:rPr b="0"/>
                        <a:t>I’m in the role of the user who have got my depression and mental health checked by the app</a:t>
                      </a:r>
                    </a:p>
                    <a:p>
                      <a:pPr algn="just">
                        <a:defRPr b="1" sz="1600">
                          <a:latin typeface="Garamond"/>
                          <a:ea typeface="Garamond"/>
                          <a:cs typeface="Garamond"/>
                        </a:defRPr>
                      </a:pPr>
                      <a:r>
                        <a:t>Then </a:t>
                      </a:r>
                      <a:r>
                        <a:rPr b="0"/>
                        <a:t>the app gives me my results </a:t>
                      </a:r>
                      <a:endParaRPr b="0"/>
                    </a:p>
                    <a:p>
                      <a:pPr algn="just">
                        <a:defRPr b="1" sz="1600">
                          <a:latin typeface="Garamond"/>
                          <a:ea typeface="Garamond"/>
                          <a:cs typeface="Garamond"/>
                        </a:defRPr>
                      </a:pPr>
                      <a:r>
                        <a:t>And</a:t>
                      </a:r>
                      <a:r>
                        <a:rPr b="0"/>
                        <a:t> allows me to give my feedback.</a:t>
                      </a:r>
                      <a:endParaRPr b="0"/>
                    </a:p>
                  </a:txBody>
                  <a:tcPr marL="45720" marR="45720" marT="45720" marB="45720" anchor="t" anchorCtr="0" horzOverflow="overflow"/>
                </a:tc>
                <a:tc>
                  <a:txBody>
                    <a:bodyPr/>
                    <a:lstStyle/>
                    <a:p>
                      <a:pPr algn="just">
                        <a:defRPr b="1" sz="1600">
                          <a:latin typeface="Garamond"/>
                          <a:ea typeface="Garamond"/>
                          <a:cs typeface="Garamond"/>
                        </a:defRPr>
                      </a:pPr>
                      <a:r>
                        <a:t>Continuous</a:t>
                      </a:r>
                      <a:r>
                        <a:rPr b="0"/>
                        <a:t> </a:t>
                      </a:r>
                      <a:r>
                        <a:t>Improvements: </a:t>
                      </a:r>
                      <a:r>
                        <a:rPr b="0"/>
                        <a:t>the app should be regularly updated and improved based on user feedback and changes in the field of depression research and treatment.</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Title 1"/>
          <p:cNvSpPr txBox="1"/>
          <p:nvPr>
            <p:ph type="title"/>
          </p:nvPr>
        </p:nvSpPr>
        <p:spPr>
          <a:xfrm>
            <a:off x="516834" y="431999"/>
            <a:ext cx="11255165" cy="695741"/>
          </a:xfrm>
          <a:prstGeom prst="rect">
            <a:avLst/>
          </a:prstGeom>
        </p:spPr>
        <p:txBody>
          <a:bodyPr/>
          <a:lstStyle>
            <a:lvl1pPr>
              <a:defRPr spc="-200"/>
            </a:lvl1pPr>
          </a:lstStyle>
          <a:p>
            <a:pPr/>
            <a:r>
              <a:t>Acceptance criteria</a:t>
            </a:r>
          </a:p>
        </p:txBody>
      </p:sp>
      <p:sp>
        <p:nvSpPr>
          <p:cNvPr id="535"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38" name="Google Shape;211;p1"/>
          <p:cNvGrpSpPr/>
          <p:nvPr/>
        </p:nvGrpSpPr>
        <p:grpSpPr>
          <a:xfrm>
            <a:off x="5221254" y="6249896"/>
            <a:ext cx="1749492" cy="483413"/>
            <a:chOff x="0" y="0"/>
            <a:chExt cx="1749491" cy="483412"/>
          </a:xfrm>
        </p:grpSpPr>
        <p:sp>
          <p:nvSpPr>
            <p:cNvPr id="536"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37"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39" name="Table 8"/>
          <p:cNvGraphicFramePr/>
          <p:nvPr/>
        </p:nvGraphicFramePr>
        <p:xfrm>
          <a:off x="451057" y="1315422"/>
          <a:ext cx="11255167" cy="193791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51722"/>
                <a:gridCol w="3751722"/>
                <a:gridCol w="3751722"/>
              </a:tblGrid>
              <a:tr h="485386">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Summary</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Criteria</a:t>
                      </a:r>
                    </a:p>
                  </a:txBody>
                  <a:tcPr marL="45720" marR="45720" marT="45720" marB="45720" anchor="ctr" anchorCtr="0" horzOverflow="overflow"/>
                </a:tc>
              </a:tr>
              <a:tr h="1452530">
                <a:tc>
                  <a:txBody>
                    <a:bodyPr/>
                    <a:lstStyle/>
                    <a:p>
                      <a:pPr algn="just">
                        <a:defRPr sz="1800"/>
                      </a:pPr>
                      <a:r>
                        <a:rPr sz="1600">
                          <a:latin typeface="Garamond"/>
                          <a:ea typeface="Garamond"/>
                          <a:cs typeface="Garamond"/>
                        </a:rPr>
                        <a:t>6. User want to keep personal information and results to himself.</a:t>
                      </a:r>
                    </a:p>
                  </a:txBody>
                  <a:tcPr marL="45720" marR="45720" marT="45720" marB="45720" anchor="t" anchorCtr="0" horzOverflow="overflow"/>
                </a:tc>
                <a:tc>
                  <a:txBody>
                    <a:bodyPr/>
                    <a:lstStyle/>
                    <a:p>
                      <a:pPr algn="just">
                        <a:defRPr sz="1800"/>
                      </a:pPr>
                      <a:r>
                        <a:rPr sz="1600">
                          <a:latin typeface="Garamond"/>
                          <a:ea typeface="Garamond"/>
                          <a:cs typeface="Garamond"/>
                        </a:rPr>
                        <a:t>Given I’m in the role of the user trying to see if anybody else can see my information
Then I go to my home page and the settings section
There I set my privacy settings.</a:t>
                      </a:r>
                    </a:p>
                  </a:txBody>
                  <a:tcPr marL="45720" marR="45720" marT="45720" marB="45720" anchor="t" anchorCtr="0" horzOverflow="overflow"/>
                </a:tc>
                <a:tc>
                  <a:txBody>
                    <a:bodyPr/>
                    <a:lstStyle/>
                    <a:p>
                      <a:pPr algn="just">
                        <a:defRPr sz="1800"/>
                      </a:pPr>
                      <a:r>
                        <a:rPr sz="1600">
                          <a:latin typeface="Garamond"/>
                          <a:ea typeface="Garamond"/>
                          <a:cs typeface="Garamond"/>
                        </a:rPr>
                        <a:t>Privacy: The app should be designed with privacy in mind, ensuring that users' personal information and data are kept secure.
 </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516834" y="431999"/>
            <a:ext cx="11255165" cy="695741"/>
          </a:xfrm>
          <a:prstGeom prst="rect">
            <a:avLst/>
          </a:prstGeom>
        </p:spPr>
        <p:txBody>
          <a:bodyPr/>
          <a:lstStyle>
            <a:lvl1pPr>
              <a:defRPr spc="-200"/>
            </a:lvl1pPr>
          </a:lstStyle>
          <a:p>
            <a:pPr/>
            <a:r>
              <a:t>Test cases</a:t>
            </a:r>
          </a:p>
        </p:txBody>
      </p:sp>
      <p:sp>
        <p:nvSpPr>
          <p:cNvPr id="542"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45" name="Google Shape;211;p1"/>
          <p:cNvGrpSpPr/>
          <p:nvPr/>
        </p:nvGrpSpPr>
        <p:grpSpPr>
          <a:xfrm>
            <a:off x="5221254" y="6249896"/>
            <a:ext cx="1749492" cy="483413"/>
            <a:chOff x="0" y="0"/>
            <a:chExt cx="1749491" cy="483412"/>
          </a:xfrm>
        </p:grpSpPr>
        <p:sp>
          <p:nvSpPr>
            <p:cNvPr id="543"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44"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46" name="Content Placeholder 8"/>
          <p:cNvGraphicFramePr/>
          <p:nvPr/>
        </p:nvGraphicFramePr>
        <p:xfrm>
          <a:off x="451055" y="1258407"/>
          <a:ext cx="11255170" cy="446582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813792"/>
                <a:gridCol w="2813792"/>
                <a:gridCol w="2813792"/>
                <a:gridCol w="2813792"/>
              </a:tblGrid>
              <a:tr h="485386">
                <a:tc>
                  <a:txBody>
                    <a:bodyPr/>
                    <a:lstStyle/>
                    <a:p>
                      <a:pPr>
                        <a:defRPr b="0" sz="1800">
                          <a:solidFill>
                            <a:srgbClr val="000000"/>
                          </a:solidFill>
                        </a:defRPr>
                      </a:pPr>
                      <a:r>
                        <a:rPr b="1">
                          <a:solidFill>
                            <a:srgbClr val="FFFFFF"/>
                          </a:solidFill>
                          <a:latin typeface="Garamond"/>
                          <a:ea typeface="Garamond"/>
                          <a:cs typeface="Garamond"/>
                        </a:rPr>
                        <a:t>Unit to test</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Test data</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Expected Results</a:t>
                      </a:r>
                    </a:p>
                  </a:txBody>
                  <a:tcPr marL="45720" marR="45720" marT="45720" marB="45720" anchor="ctr" anchorCtr="0" horzOverflow="overflow"/>
                </a:tc>
              </a:tr>
              <a:tr h="369493">
                <a:tc>
                  <a:txBody>
                    <a:bodyPr/>
                    <a:lstStyle/>
                    <a:p>
                      <a:pPr>
                        <a:defRPr sz="1800"/>
                      </a:pPr>
                      <a:r>
                        <a:rPr sz="1400">
                          <a:latin typeface="Garamond"/>
                          <a:ea typeface="Garamond"/>
                          <a:cs typeface="Garamond"/>
                        </a:rPr>
                        <a:t>Login</a:t>
                      </a:r>
                    </a:p>
                  </a:txBody>
                  <a:tcPr marL="45720" marR="45720" marT="45720" marB="45720" anchor="ctr" anchorCtr="0" horzOverflow="overflow"/>
                </a:tc>
                <a:tc>
                  <a:txBody>
                    <a:bodyPr/>
                    <a:lstStyle/>
                    <a:p>
                      <a:pPr>
                        <a:defRPr sz="1800"/>
                      </a:pPr>
                      <a:r>
                        <a:rPr sz="1400">
                          <a:latin typeface="Garamond"/>
                          <a:ea typeface="Garamond"/>
                          <a:cs typeface="Garamond"/>
                        </a:rPr>
                        <a:t>Successful login </a:t>
                      </a:r>
                    </a:p>
                  </a:txBody>
                  <a:tcPr marL="45720" marR="45720" marT="45720" marB="45720" anchor="ctr" anchorCtr="0" horzOverflow="overflow"/>
                </a:tc>
                <a:tc>
                  <a:txBody>
                    <a:bodyPr/>
                    <a:lstStyle/>
                    <a:p>
                      <a:pPr>
                        <a:defRPr sz="1400">
                          <a:latin typeface="Garamond"/>
                          <a:ea typeface="Garamond"/>
                          <a:cs typeface="Garamond"/>
                        </a:defRPr>
                      </a:pPr>
                      <a:r>
                        <a:t>Email – </a:t>
                      </a:r>
                      <a:r>
                        <a:rPr u="sng">
                          <a:solidFill>
                            <a:schemeClr val="accent1"/>
                          </a:solidFill>
                          <a:uFill>
                            <a:solidFill>
                              <a:schemeClr val="accent1"/>
                            </a:solidFill>
                          </a:uFill>
                          <a:hlinkClick r:id="rId3" invalidUrl="" action="" tgtFrame="" tooltip="" history="1" highlightClick="0" endSnd="0"/>
                        </a:rPr>
                        <a:t>user@stressout.com</a:t>
                      </a:r>
                      <a:r>
                        <a:t> Password - userpass</a:t>
                      </a:r>
                    </a:p>
                  </a:txBody>
                  <a:tcPr marL="45720" marR="45720" marT="45720" marB="45720" anchor="ctr" anchorCtr="0" horzOverflow="overflow"/>
                </a:tc>
                <a:tc>
                  <a:txBody>
                    <a:bodyPr/>
                    <a:lstStyle/>
                    <a:p>
                      <a:pPr algn="just">
                        <a:defRPr sz="1400">
                          <a:latin typeface="Garamond"/>
                          <a:ea typeface="Garamond"/>
                          <a:cs typeface="Garamond"/>
                        </a:defRPr>
                      </a:pPr>
                      <a:r>
                        <a:t>Check results on entering valid User id &amp; Password</a:t>
                      </a:r>
                    </a:p>
                  </a:txBody>
                  <a:tcPr marL="45720" marR="45720" marT="45720" marB="45720" anchor="ctr" anchorCtr="0" horzOverflow="overflow"/>
                </a:tc>
              </a:tr>
              <a:tr h="556105">
                <a:tc>
                  <a:txBody>
                    <a:bodyPr/>
                    <a:lstStyle/>
                    <a:p>
                      <a:pPr>
                        <a:defRPr sz="1800"/>
                      </a:pPr>
                      <a:r>
                        <a:rPr sz="1400">
                          <a:latin typeface="Garamond"/>
                          <a:ea typeface="Garamond"/>
                          <a:cs typeface="Garamond"/>
                        </a:rPr>
                        <a:t>Login</a:t>
                      </a:r>
                    </a:p>
                  </a:txBody>
                  <a:tcPr marL="45720" marR="45720" marT="45720" marB="45720" anchor="ctr" anchorCtr="0" horzOverflow="overflow"/>
                </a:tc>
                <a:tc>
                  <a:txBody>
                    <a:bodyPr/>
                    <a:lstStyle/>
                    <a:p>
                      <a:pPr>
                        <a:defRPr sz="1800"/>
                      </a:pPr>
                      <a:r>
                        <a:rPr sz="1400">
                          <a:latin typeface="Garamond"/>
                          <a:ea typeface="Garamond"/>
                          <a:cs typeface="Garamond"/>
                        </a:rPr>
                        <a:t>Invalid Username or Password</a:t>
                      </a:r>
                    </a:p>
                  </a:txBody>
                  <a:tcPr marL="45720" marR="45720" marT="45720" marB="45720" anchor="ctr" anchorCtr="0" horzOverflow="overflow"/>
                </a:tc>
                <a:tc>
                  <a:txBody>
                    <a:bodyPr/>
                    <a:lstStyle/>
                    <a:p>
                      <a:pPr>
                        <a:defRPr sz="1400">
                          <a:latin typeface="Garamond"/>
                          <a:ea typeface="Garamond"/>
                          <a:cs typeface="Garamond"/>
                        </a:defRPr>
                      </a:pPr>
                      <a:r>
                        <a:t>Email – </a:t>
                      </a:r>
                      <a:r>
                        <a:rPr u="sng">
                          <a:solidFill>
                            <a:schemeClr val="accent1"/>
                          </a:solidFill>
                          <a:uFill>
                            <a:solidFill>
                              <a:schemeClr val="accent1"/>
                            </a:solidFill>
                          </a:uFill>
                          <a:hlinkClick r:id="rId3" invalidUrl="" action="" tgtFrame="" tooltip="" history="1" highlightClick="0" endSnd="0"/>
                        </a:rPr>
                        <a:t>user@stressout.com</a:t>
                      </a:r>
                      <a:r>
                        <a:t> Password - userpass</a:t>
                      </a:r>
                    </a:p>
                  </a:txBody>
                  <a:tcPr marL="45720" marR="45720" marT="45720" marB="45720" anchor="ctr" anchorCtr="0" horzOverflow="overflow"/>
                </a:tc>
                <a:tc>
                  <a:txBody>
                    <a:bodyPr/>
                    <a:lstStyle/>
                    <a:p>
                      <a:pPr algn="just">
                        <a:defRPr sz="1800"/>
                      </a:pPr>
                      <a:r>
                        <a:rPr sz="1400">
                          <a:latin typeface="Garamond"/>
                          <a:ea typeface="Garamond"/>
                          <a:cs typeface="Garamond"/>
                        </a:rPr>
                        <a:t>Check results on entering valid User id &amp; Password</a:t>
                      </a:r>
                    </a:p>
                  </a:txBody>
                  <a:tcPr marL="45720" marR="45720" marT="45720" marB="45720" anchor="ctr" anchorCtr="0" horzOverflow="overflow"/>
                </a:tc>
              </a:tr>
              <a:tr h="541175">
                <a:tc>
                  <a:txBody>
                    <a:bodyPr/>
                    <a:lstStyle/>
                    <a:p>
                      <a:pPr>
                        <a:defRPr sz="1800"/>
                      </a:pPr>
                      <a:r>
                        <a:rPr sz="1400">
                          <a:latin typeface="Garamond"/>
                          <a:ea typeface="Garamond"/>
                          <a:cs typeface="Garamond"/>
                        </a:rPr>
                        <a:t>Login</a:t>
                      </a:r>
                    </a:p>
                  </a:txBody>
                  <a:tcPr marL="45720" marR="45720" marT="45720" marB="45720" anchor="ctr" anchorCtr="0" horzOverflow="overflow"/>
                </a:tc>
                <a:tc>
                  <a:txBody>
                    <a:bodyPr/>
                    <a:lstStyle/>
                    <a:p>
                      <a:pPr>
                        <a:defRPr sz="1800"/>
                      </a:pPr>
                      <a:r>
                        <a:rPr sz="1400">
                          <a:latin typeface="Garamond"/>
                          <a:ea typeface="Garamond"/>
                          <a:cs typeface="Garamond"/>
                        </a:rPr>
                        <a:t>Invalid Username or Password</a:t>
                      </a:r>
                    </a:p>
                  </a:txBody>
                  <a:tcPr marL="45720" marR="45720" marT="45720" marB="45720" anchor="ctr" anchorCtr="0" horzOverflow="overflow"/>
                </a:tc>
                <a:tc>
                  <a:txBody>
                    <a:bodyPr/>
                    <a:lstStyle/>
                    <a:p>
                      <a:pPr>
                        <a:defRPr sz="1400">
                          <a:latin typeface="Garamond"/>
                          <a:ea typeface="Garamond"/>
                          <a:cs typeface="Garamond"/>
                        </a:defRPr>
                      </a:pPr>
                      <a:r>
                        <a:t>Email – </a:t>
                      </a:r>
                      <a:r>
                        <a:rPr u="sng">
                          <a:solidFill>
                            <a:schemeClr val="accent1"/>
                          </a:solidFill>
                          <a:uFill>
                            <a:solidFill>
                              <a:schemeClr val="accent1"/>
                            </a:solidFill>
                          </a:uFill>
                          <a:hlinkClick r:id="rId3" invalidUrl="" action="" tgtFrame="" tooltip="" history="1" highlightClick="0" endSnd="0"/>
                        </a:rPr>
                        <a:t>user@stressout.com</a:t>
                      </a:r>
                      <a:r>
                        <a:t> Password - userpass</a:t>
                      </a:r>
                    </a:p>
                  </a:txBody>
                  <a:tcPr marL="45720" marR="45720" marT="45720" marB="45720" anchor="ctr" anchorCtr="0" horzOverflow="overflow"/>
                </a:tc>
                <a:tc>
                  <a:txBody>
                    <a:bodyPr/>
                    <a:lstStyle/>
                    <a:p>
                      <a:pPr algn="just">
                        <a:defRPr sz="1800"/>
                      </a:pPr>
                      <a:r>
                        <a:rPr sz="1400">
                          <a:latin typeface="Garamond"/>
                          <a:ea typeface="Garamond"/>
                          <a:cs typeface="Garamond"/>
                        </a:rPr>
                        <a:t>Check results when User id is Empty &amp; Login Button is pressed</a:t>
                      </a:r>
                    </a:p>
                  </a:txBody>
                  <a:tcPr marL="45720" marR="45720" marT="45720" marB="45720" anchor="ctr" anchorCtr="0" horzOverflow="overflow"/>
                </a:tc>
              </a:tr>
              <a:tr h="485192">
                <a:tc>
                  <a:txBody>
                    <a:bodyPr/>
                    <a:lstStyle/>
                    <a:p>
                      <a:pPr>
                        <a:defRPr sz="1800"/>
                      </a:pPr>
                      <a:r>
                        <a:rPr sz="1400">
                          <a:latin typeface="Garamond"/>
                          <a:ea typeface="Garamond"/>
                          <a:cs typeface="Garamond"/>
                        </a:rPr>
                        <a:t>Sign Up</a:t>
                      </a:r>
                    </a:p>
                  </a:txBody>
                  <a:tcPr marL="45720" marR="45720" marT="45720" marB="45720" anchor="ctr" anchorCtr="0" horzOverflow="overflow"/>
                </a:tc>
                <a:tc>
                  <a:txBody>
                    <a:bodyPr/>
                    <a:lstStyle/>
                    <a:p>
                      <a:pPr>
                        <a:defRPr sz="1800"/>
                      </a:pPr>
                      <a:r>
                        <a:rPr sz="1400">
                          <a:latin typeface="Garamond"/>
                          <a:ea typeface="Garamond"/>
                          <a:cs typeface="Garamond"/>
                        </a:rPr>
                        <a:t>Successful login</a:t>
                      </a:r>
                    </a:p>
                  </a:txBody>
                  <a:tcPr marL="45720" marR="45720" marT="45720" marB="45720" anchor="ctr" anchorCtr="0" horzOverflow="overflow"/>
                </a:tc>
                <a:tc>
                  <a:txBody>
                    <a:bodyPr/>
                    <a:lstStyle/>
                    <a:p>
                      <a:pPr>
                        <a:defRPr sz="1800"/>
                      </a:pPr>
                      <a:r>
                        <a:rPr sz="1400">
                          <a:latin typeface="Garamond"/>
                          <a:ea typeface="Garamond"/>
                          <a:cs typeface="Garamond"/>
                        </a:rPr>
                        <a:t>Email – any, Password -anything between 8 to 16 characters</a:t>
                      </a:r>
                    </a:p>
                  </a:txBody>
                  <a:tcPr marL="45720" marR="45720" marT="45720" marB="45720" anchor="ctr" anchorCtr="0" horzOverflow="overflow"/>
                </a:tc>
                <a:tc>
                  <a:txBody>
                    <a:bodyPr/>
                    <a:lstStyle/>
                    <a:p>
                      <a:pPr algn="just">
                        <a:defRPr sz="1800"/>
                      </a:pPr>
                      <a:r>
                        <a:rPr sz="1400">
                          <a:latin typeface="Garamond"/>
                          <a:ea typeface="Garamond"/>
                          <a:cs typeface="Garamond"/>
                        </a:rPr>
                        <a:t>Check results on entering valid User id &amp; Password</a:t>
                      </a:r>
                    </a:p>
                  </a:txBody>
                  <a:tcPr marL="45720" marR="45720" marT="45720" marB="45720" anchor="ctr" anchorCtr="0" horzOverflow="overflow"/>
                </a:tc>
              </a:tr>
              <a:tr h="676158">
                <a:tc>
                  <a:txBody>
                    <a:bodyPr/>
                    <a:lstStyle/>
                    <a:p>
                      <a:pPr>
                        <a:defRPr sz="1800"/>
                      </a:pPr>
                      <a:r>
                        <a:rPr sz="1400">
                          <a:latin typeface="Garamond"/>
                          <a:ea typeface="Garamond"/>
                          <a:cs typeface="Garamond"/>
                        </a:rPr>
                        <a:t>Sign Up</a:t>
                      </a:r>
                    </a:p>
                  </a:txBody>
                  <a:tcPr marL="45720" marR="45720" marT="45720" marB="45720" anchor="ctr" anchorCtr="0" horzOverflow="overflow"/>
                </a:tc>
                <a:tc>
                  <a:txBody>
                    <a:bodyPr/>
                    <a:lstStyle/>
                    <a:p>
                      <a:pPr>
                        <a:defRPr sz="1800"/>
                      </a:pPr>
                      <a:r>
                        <a:rPr sz="1400">
                          <a:latin typeface="Garamond"/>
                          <a:ea typeface="Garamond"/>
                          <a:cs typeface="Garamond"/>
                        </a:rPr>
                        <a:t>error message as “username already in use”</a:t>
                      </a:r>
                    </a:p>
                  </a:txBody>
                  <a:tcPr marL="45720" marR="45720" marT="45720" marB="45720" anchor="ctr" anchorCtr="0" horzOverflow="overflow"/>
                </a:tc>
                <a:tc>
                  <a:txBody>
                    <a:bodyPr/>
                    <a:lstStyle/>
                    <a:p>
                      <a:pPr>
                        <a:defRPr sz="1400">
                          <a:latin typeface="Garamond"/>
                          <a:ea typeface="Garamond"/>
                          <a:cs typeface="Garamond"/>
                        </a:defRPr>
                      </a:pPr>
                      <a:r>
                        <a:t>Email – </a:t>
                      </a:r>
                      <a:r>
                        <a:rPr u="sng">
                          <a:solidFill>
                            <a:schemeClr val="accent1"/>
                          </a:solidFill>
                          <a:uFill>
                            <a:solidFill>
                              <a:schemeClr val="accent1"/>
                            </a:solidFill>
                          </a:uFill>
                          <a:hlinkClick r:id="rId3" invalidUrl="" action="" tgtFrame="" tooltip="" history="1" highlightClick="0" endSnd="0"/>
                        </a:rPr>
                        <a:t>user@stressout.com</a:t>
                      </a:r>
                      <a:r>
                        <a:t>, Password - userpass </a:t>
                      </a:r>
                    </a:p>
                  </a:txBody>
                  <a:tcPr marL="45720" marR="45720" marT="45720" marB="45720" anchor="ctr" anchorCtr="0" horzOverflow="overflow"/>
                </a:tc>
                <a:tc>
                  <a:txBody>
                    <a:bodyPr/>
                    <a:lstStyle/>
                    <a:p>
                      <a:pPr algn="just">
                        <a:defRPr sz="1800"/>
                      </a:pPr>
                      <a:r>
                        <a:rPr sz="1400">
                          <a:latin typeface="Garamond"/>
                          <a:ea typeface="Garamond"/>
                          <a:cs typeface="Garamond"/>
                        </a:rPr>
                        <a:t>Check results on entering valid User id &amp; password</a:t>
                      </a:r>
                    </a:p>
                  </a:txBody>
                  <a:tcPr marL="45720" marR="45720" marT="45720" marB="45720" anchor="ctr" anchorCtr="0" horzOverflow="overflow"/>
                </a:tc>
              </a:tr>
              <a:tr h="676158">
                <a:tc>
                  <a:txBody>
                    <a:bodyPr/>
                    <a:lstStyle/>
                    <a:p>
                      <a:pPr>
                        <a:defRPr sz="1800"/>
                      </a:pPr>
                      <a:r>
                        <a:rPr sz="1400">
                          <a:latin typeface="Garamond"/>
                          <a:ea typeface="Garamond"/>
                          <a:cs typeface="Garamond"/>
                        </a:rPr>
                        <a:t>Forgot password</a:t>
                      </a:r>
                    </a:p>
                  </a:txBody>
                  <a:tcPr marL="45720" marR="45720" marT="45720" marB="45720" anchor="ctr" anchorCtr="0" horzOverflow="overflow"/>
                </a:tc>
                <a:tc>
                  <a:txBody>
                    <a:bodyPr/>
                    <a:lstStyle/>
                    <a:p>
                      <a:pPr>
                        <a:defRPr sz="1800"/>
                      </a:pPr>
                      <a:r>
                        <a:rPr sz="1400">
                          <a:latin typeface="Garamond"/>
                          <a:ea typeface="Garamond"/>
                          <a:cs typeface="Garamond"/>
                        </a:rPr>
                        <a:t>Will direct the email to reset the password</a:t>
                      </a:r>
                    </a:p>
                  </a:txBody>
                  <a:tcPr marL="45720" marR="45720" marT="45720" marB="45720" anchor="ctr" anchorCtr="0" horzOverflow="overflow"/>
                </a:tc>
                <a:tc>
                  <a:txBody>
                    <a:bodyPr/>
                    <a:lstStyle/>
                    <a:p>
                      <a:pPr>
                        <a:defRPr sz="1400">
                          <a:latin typeface="Garamond"/>
                          <a:ea typeface="Garamond"/>
                          <a:cs typeface="Garamond"/>
                        </a:defRPr>
                      </a:pPr>
                      <a:r>
                        <a:t>Email – </a:t>
                      </a:r>
                      <a:r>
                        <a:rPr u="sng">
                          <a:solidFill>
                            <a:schemeClr val="accent1"/>
                          </a:solidFill>
                          <a:uFill>
                            <a:solidFill>
                              <a:schemeClr val="accent1"/>
                            </a:solidFill>
                          </a:uFill>
                          <a:hlinkClick r:id="rId3" invalidUrl="" action="" tgtFrame="" tooltip="" history="1" highlightClick="0" endSnd="0"/>
                        </a:rPr>
                        <a:t>user@stressout.com</a:t>
                      </a:r>
                      <a:r>
                        <a:t>, Password - user</a:t>
                      </a:r>
                    </a:p>
                  </a:txBody>
                  <a:tcPr marL="45720" marR="45720" marT="45720" marB="45720" anchor="ctr" anchorCtr="0" horzOverflow="overflow"/>
                </a:tc>
                <a:tc>
                  <a:txBody>
                    <a:bodyPr/>
                    <a:lstStyle/>
                    <a:p>
                      <a:pPr algn="just">
                        <a:defRPr sz="1800"/>
                      </a:pPr>
                      <a:r>
                        <a:rPr sz="1400">
                          <a:latin typeface="Garamond"/>
                          <a:ea typeface="Garamond"/>
                          <a:cs typeface="Garamond"/>
                        </a:rPr>
                        <a:t>Check respond when a Password is containing all the given parameters</a:t>
                      </a:r>
                    </a:p>
                  </a:txBody>
                  <a:tcPr marL="45720" marR="45720" marT="45720" marB="45720" anchor="ctr" anchorCtr="0" horzOverflow="overflow"/>
                </a:tc>
              </a:tr>
              <a:tr h="676158">
                <a:tc>
                  <a:txBody>
                    <a:bodyPr/>
                    <a:lstStyle/>
                    <a:p>
                      <a:pPr>
                        <a:defRPr sz="1800"/>
                      </a:pPr>
                      <a:r>
                        <a:rPr sz="1400">
                          <a:latin typeface="Garamond"/>
                          <a:ea typeface="Garamond"/>
                          <a:cs typeface="Garamond"/>
                        </a:rPr>
                        <a:t>Profile</a:t>
                      </a:r>
                    </a:p>
                  </a:txBody>
                  <a:tcPr marL="45720" marR="45720" marT="45720" marB="45720" anchor="ctr" anchorCtr="0" horzOverflow="overflow"/>
                </a:tc>
                <a:tc>
                  <a:txBody>
                    <a:bodyPr/>
                    <a:lstStyle/>
                    <a:p>
                      <a:pPr>
                        <a:defRPr sz="1800"/>
                      </a:pPr>
                      <a:r>
                        <a:rPr sz="1400">
                          <a:latin typeface="Garamond"/>
                          <a:ea typeface="Garamond"/>
                          <a:cs typeface="Garamond"/>
                        </a:rPr>
                        <a:t>Profile creation</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lgn="just">
                        <a:defRPr sz="1800"/>
                      </a:pPr>
                      <a:r>
                        <a:rPr sz="1400">
                          <a:latin typeface="Garamond"/>
                          <a:ea typeface="Garamond"/>
                          <a:cs typeface="Garamond"/>
                        </a:rPr>
                        <a:t>A list of features and resources will show up</a:t>
                      </a:r>
                    </a:p>
                  </a:txBody>
                  <a:tcPr marL="45720" marR="45720" marT="45720" marB="45720" anchor="ctr" anchorCtr="0" horzOverflow="overflow"/>
                </a:tc>
              </a:tr>
            </a:tbl>
          </a:graphicData>
        </a:graphic>
      </p:graphicFrame>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Title 1"/>
          <p:cNvSpPr txBox="1"/>
          <p:nvPr>
            <p:ph type="title"/>
          </p:nvPr>
        </p:nvSpPr>
        <p:spPr>
          <a:xfrm>
            <a:off x="516834" y="431999"/>
            <a:ext cx="11255165" cy="695741"/>
          </a:xfrm>
          <a:prstGeom prst="rect">
            <a:avLst/>
          </a:prstGeom>
        </p:spPr>
        <p:txBody>
          <a:bodyPr/>
          <a:lstStyle>
            <a:lvl1pPr>
              <a:defRPr spc="-200"/>
            </a:lvl1pPr>
          </a:lstStyle>
          <a:p>
            <a:pPr/>
            <a:r>
              <a:t>Test cases</a:t>
            </a:r>
          </a:p>
        </p:txBody>
      </p:sp>
      <p:sp>
        <p:nvSpPr>
          <p:cNvPr id="549"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52" name="Google Shape;211;p1"/>
          <p:cNvGrpSpPr/>
          <p:nvPr/>
        </p:nvGrpSpPr>
        <p:grpSpPr>
          <a:xfrm>
            <a:off x="5221254" y="6249896"/>
            <a:ext cx="1749492" cy="483413"/>
            <a:chOff x="0" y="0"/>
            <a:chExt cx="1749491" cy="483412"/>
          </a:xfrm>
        </p:grpSpPr>
        <p:sp>
          <p:nvSpPr>
            <p:cNvPr id="550"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51"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53" name="Content Placeholder 8"/>
          <p:cNvGraphicFramePr/>
          <p:nvPr/>
        </p:nvGraphicFramePr>
        <p:xfrm>
          <a:off x="468415" y="1336356"/>
          <a:ext cx="11255169" cy="409633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813792"/>
                <a:gridCol w="2813792"/>
                <a:gridCol w="2813792"/>
                <a:gridCol w="2813792"/>
              </a:tblGrid>
              <a:tr h="485386">
                <a:tc>
                  <a:txBody>
                    <a:bodyPr/>
                    <a:lstStyle/>
                    <a:p>
                      <a:pPr>
                        <a:defRPr b="0" sz="1800">
                          <a:solidFill>
                            <a:srgbClr val="000000"/>
                          </a:solidFill>
                        </a:defRPr>
                      </a:pPr>
                      <a:r>
                        <a:rPr b="1">
                          <a:solidFill>
                            <a:srgbClr val="FFFFFF"/>
                          </a:solidFill>
                          <a:latin typeface="Garamond"/>
                          <a:ea typeface="Garamond"/>
                          <a:cs typeface="Garamond"/>
                        </a:rPr>
                        <a:t>Unit to test</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Scenario</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Test data</a:t>
                      </a:r>
                    </a:p>
                  </a:txBody>
                  <a:tcPr marL="45720" marR="45720" marT="45720" marB="45720" anchor="ctr" anchorCtr="0" horzOverflow="overflow"/>
                </a:tc>
                <a:tc>
                  <a:txBody>
                    <a:bodyPr/>
                    <a:lstStyle/>
                    <a:p>
                      <a:pPr>
                        <a:defRPr b="0" sz="1800">
                          <a:solidFill>
                            <a:srgbClr val="000000"/>
                          </a:solidFill>
                        </a:defRPr>
                      </a:pPr>
                      <a:r>
                        <a:rPr b="1">
                          <a:solidFill>
                            <a:srgbClr val="FFFFFF"/>
                          </a:solidFill>
                          <a:latin typeface="Garamond"/>
                          <a:ea typeface="Garamond"/>
                          <a:cs typeface="Garamond"/>
                        </a:rPr>
                        <a:t>Expected Results</a:t>
                      </a:r>
                    </a:p>
                  </a:txBody>
                  <a:tcPr marL="45720" marR="45720" marT="45720" marB="45720" anchor="ctr" anchorCtr="0" horzOverflow="overflow"/>
                </a:tc>
              </a:tr>
              <a:tr h="556105">
                <a:tc>
                  <a:txBody>
                    <a:bodyPr/>
                    <a:lstStyle/>
                    <a:p>
                      <a:pPr>
                        <a:defRPr sz="1800"/>
                      </a:pPr>
                      <a:r>
                        <a:rPr sz="1400">
                          <a:latin typeface="Garamond"/>
                          <a:ea typeface="Garamond"/>
                          <a:cs typeface="Garamond"/>
                        </a:rPr>
                        <a:t>Privacy</a:t>
                      </a:r>
                    </a:p>
                  </a:txBody>
                  <a:tcPr marL="45720" marR="45720" marT="45720" marB="45720" anchor="ctr" anchorCtr="0" horzOverflow="overflow"/>
                </a:tc>
                <a:tc>
                  <a:txBody>
                    <a:bodyPr/>
                    <a:lstStyle/>
                    <a:p>
                      <a:pPr>
                        <a:defRPr sz="1800"/>
                      </a:pPr>
                      <a:r>
                        <a:rPr sz="1400">
                          <a:latin typeface="Garamond"/>
                          <a:ea typeface="Garamond"/>
                          <a:cs typeface="Garamond"/>
                        </a:rPr>
                        <a:t>User data</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All the user data is safe within their profile.</a:t>
                      </a:r>
                    </a:p>
                  </a:txBody>
                  <a:tcPr marL="45720" marR="45720" marT="45720" marB="45720" anchor="ctr" anchorCtr="0" horzOverflow="overflow"/>
                </a:tc>
              </a:tr>
              <a:tr h="541175">
                <a:tc>
                  <a:txBody>
                    <a:bodyPr/>
                    <a:lstStyle/>
                    <a:p>
                      <a:pPr>
                        <a:defRPr sz="1800"/>
                      </a:pPr>
                      <a:r>
                        <a:rPr sz="1400">
                          <a:latin typeface="Garamond"/>
                          <a:ea typeface="Garamond"/>
                          <a:cs typeface="Garamond"/>
                        </a:rPr>
                        <a:t>profile</a:t>
                      </a:r>
                    </a:p>
                  </a:txBody>
                  <a:tcPr marL="45720" marR="45720" marT="45720" marB="45720" anchor="ctr" anchorCtr="0" horzOverflow="overflow"/>
                </a:tc>
                <a:tc>
                  <a:txBody>
                    <a:bodyPr/>
                    <a:lstStyle/>
                    <a:p>
                      <a:pPr>
                        <a:defRPr sz="1800"/>
                      </a:pPr>
                      <a:r>
                        <a:rPr sz="1400">
                          <a:latin typeface="Garamond"/>
                          <a:ea typeface="Garamond"/>
                          <a:cs typeface="Garamond"/>
                        </a:rPr>
                        <a:t>Show an error with missing fields</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Check to missing/mandatory fields</a:t>
                      </a:r>
                    </a:p>
                  </a:txBody>
                  <a:tcPr marL="45720" marR="45720" marT="45720" marB="45720" anchor="ctr" anchorCtr="0" horzOverflow="overflow"/>
                </a:tc>
              </a:tr>
              <a:tr h="485192">
                <a:tc>
                  <a:txBody>
                    <a:bodyPr/>
                    <a:lstStyle/>
                    <a:p>
                      <a:pPr>
                        <a:defRPr sz="1800"/>
                      </a:pPr>
                      <a:r>
                        <a:rPr sz="1400">
                          <a:latin typeface="Garamond"/>
                          <a:ea typeface="Garamond"/>
                          <a:cs typeface="Garamond"/>
                        </a:rPr>
                        <a:t>Homepage</a:t>
                      </a:r>
                    </a:p>
                  </a:txBody>
                  <a:tcPr marL="45720" marR="45720" marT="45720" marB="45720" anchor="ctr" anchorCtr="0" horzOverflow="overflow"/>
                </a:tc>
                <a:tc>
                  <a:txBody>
                    <a:bodyPr/>
                    <a:lstStyle/>
                    <a:p>
                      <a:pPr>
                        <a:defRPr sz="1800"/>
                      </a:pPr>
                      <a:r>
                        <a:rPr sz="1400">
                          <a:latin typeface="Garamond"/>
                          <a:ea typeface="Garamond"/>
                          <a:cs typeface="Garamond"/>
                        </a:rPr>
                        <a:t>Services on the homepage will show up</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Check if the categories are correct</a:t>
                      </a:r>
                    </a:p>
                  </a:txBody>
                  <a:tcPr marL="45720" marR="45720" marT="45720" marB="45720" anchor="ctr" anchorCtr="0" horzOverflow="overflow"/>
                </a:tc>
              </a:tr>
              <a:tr h="676158">
                <a:tc>
                  <a:txBody>
                    <a:bodyPr/>
                    <a:lstStyle/>
                    <a:p>
                      <a:pPr>
                        <a:defRPr sz="1800"/>
                      </a:pPr>
                      <a:r>
                        <a:rPr sz="1400">
                          <a:latin typeface="Garamond"/>
                          <a:ea typeface="Garamond"/>
                          <a:cs typeface="Garamond"/>
                        </a:rPr>
                        <a:t>Homepage</a:t>
                      </a:r>
                    </a:p>
                  </a:txBody>
                  <a:tcPr marL="45720" marR="45720" marT="45720" marB="45720" anchor="ctr" anchorCtr="0" horzOverflow="overflow"/>
                </a:tc>
                <a:tc>
                  <a:txBody>
                    <a:bodyPr/>
                    <a:lstStyle/>
                    <a:p>
                      <a:pPr>
                        <a:defRPr sz="1800"/>
                      </a:pPr>
                      <a:r>
                        <a:rPr sz="1400">
                          <a:latin typeface="Garamond"/>
                          <a:ea typeface="Garamond"/>
                          <a:cs typeface="Garamond"/>
                        </a:rPr>
                        <a:t>User should be able to access the homepage</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Once directed with url, you will be first redirected to homepage</a:t>
                      </a:r>
                    </a:p>
                  </a:txBody>
                  <a:tcPr marL="45720" marR="45720" marT="45720" marB="45720" anchor="ctr" anchorCtr="0" horzOverflow="overflow"/>
                </a:tc>
              </a:tr>
              <a:tr h="676158">
                <a:tc>
                  <a:txBody>
                    <a:bodyPr/>
                    <a:lstStyle/>
                    <a:p>
                      <a:pPr>
                        <a:defRPr sz="1800"/>
                      </a:pPr>
                      <a:r>
                        <a:rPr sz="1400">
                          <a:latin typeface="Garamond"/>
                          <a:ea typeface="Garamond"/>
                          <a:cs typeface="Garamond"/>
                        </a:rPr>
                        <a:t>Homepage</a:t>
                      </a:r>
                    </a:p>
                  </a:txBody>
                  <a:tcPr marL="45720" marR="45720" marT="45720" marB="45720" anchor="ctr" anchorCtr="0" horzOverflow="overflow"/>
                </a:tc>
                <a:tc>
                  <a:txBody>
                    <a:bodyPr/>
                    <a:lstStyle/>
                    <a:p>
                      <a:pPr>
                        <a:defRPr sz="1800"/>
                      </a:pPr>
                      <a:r>
                        <a:rPr sz="1400">
                          <a:latin typeface="Garamond"/>
                          <a:ea typeface="Garamond"/>
                          <a:cs typeface="Garamond"/>
                        </a:rPr>
                        <a:t>User should be able to contact the customer service </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Homepage must provide resources</a:t>
                      </a:r>
                    </a:p>
                  </a:txBody>
                  <a:tcPr marL="45720" marR="45720" marT="45720" marB="45720" anchor="ctr" anchorCtr="0" horzOverflow="overflow"/>
                </a:tc>
              </a:tr>
              <a:tr h="676158">
                <a:tc>
                  <a:txBody>
                    <a:bodyPr/>
                    <a:lstStyle/>
                    <a:p>
                      <a:pPr>
                        <a:defRPr sz="1800"/>
                      </a:pPr>
                      <a:r>
                        <a:rPr sz="1400">
                          <a:latin typeface="Garamond"/>
                          <a:ea typeface="Garamond"/>
                          <a:cs typeface="Garamond"/>
                        </a:rPr>
                        <a:t>Homepage</a:t>
                      </a:r>
                    </a:p>
                  </a:txBody>
                  <a:tcPr marL="45720" marR="45720" marT="45720" marB="45720" anchor="ctr" anchorCtr="0" horzOverflow="overflow"/>
                </a:tc>
                <a:tc>
                  <a:txBody>
                    <a:bodyPr/>
                    <a:lstStyle/>
                    <a:p>
                      <a:pPr>
                        <a:defRPr sz="1800"/>
                      </a:pPr>
                      <a:r>
                        <a:rPr sz="1400">
                          <a:latin typeface="Garamond"/>
                          <a:ea typeface="Garamond"/>
                          <a:cs typeface="Garamond"/>
                        </a:rPr>
                        <a:t>User should be able to search the desired resources</a:t>
                      </a:r>
                    </a:p>
                  </a:txBody>
                  <a:tcPr marL="45720" marR="45720" marT="45720" marB="45720" anchor="ctr" anchorCtr="0" horzOverflow="overflow"/>
                </a:tc>
                <a:tc>
                  <a:txBody>
                    <a:bodyPr/>
                    <a:lstStyle/>
                    <a:p>
                      <a:pPr>
                        <a:defRPr sz="1400">
                          <a:latin typeface="Garamond"/>
                          <a:ea typeface="Garamond"/>
                          <a:cs typeface="Garamond"/>
                        </a:defRPr>
                      </a:pPr>
                    </a:p>
                  </a:txBody>
                  <a:tcPr marL="45720" marR="45720" marT="45720" marB="45720" anchor="ctr" anchorCtr="0" horzOverflow="overflow"/>
                </a:tc>
                <a:tc>
                  <a:txBody>
                    <a:bodyPr/>
                    <a:lstStyle/>
                    <a:p>
                      <a:pPr>
                        <a:defRPr sz="1800"/>
                      </a:pPr>
                      <a:r>
                        <a:rPr sz="1400">
                          <a:latin typeface="Garamond"/>
                          <a:ea typeface="Garamond"/>
                          <a:cs typeface="Garamond"/>
                        </a:rPr>
                        <a:t>Contact information should be present for assistance </a:t>
                      </a:r>
                    </a:p>
                  </a:txBody>
                  <a:tcPr marL="45720" marR="45720" marT="45720" marB="45720" anchor="ctr" anchorCtr="0" horzOverflow="overflow"/>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itle 1"/>
          <p:cNvSpPr txBox="1"/>
          <p:nvPr>
            <p:ph type="title"/>
          </p:nvPr>
        </p:nvSpPr>
        <p:spPr>
          <a:xfrm>
            <a:off x="516834" y="431999"/>
            <a:ext cx="11255165" cy="695741"/>
          </a:xfrm>
          <a:prstGeom prst="rect">
            <a:avLst/>
          </a:prstGeom>
        </p:spPr>
        <p:txBody>
          <a:bodyPr/>
          <a:lstStyle>
            <a:lvl1pPr>
              <a:defRPr spc="-200"/>
            </a:lvl1pPr>
          </a:lstStyle>
          <a:p>
            <a:pPr/>
            <a:r>
              <a:t>Product Backlog</a:t>
            </a:r>
          </a:p>
        </p:txBody>
      </p:sp>
      <p:sp>
        <p:nvSpPr>
          <p:cNvPr id="556"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59" name="Google Shape;211;p1"/>
          <p:cNvGrpSpPr/>
          <p:nvPr/>
        </p:nvGrpSpPr>
        <p:grpSpPr>
          <a:xfrm>
            <a:off x="5221254" y="6249896"/>
            <a:ext cx="1749492" cy="483413"/>
            <a:chOff x="0" y="0"/>
            <a:chExt cx="1749491" cy="483412"/>
          </a:xfrm>
        </p:grpSpPr>
        <p:sp>
          <p:nvSpPr>
            <p:cNvPr id="55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58"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graphicFrame>
        <p:nvGraphicFramePr>
          <p:cNvPr id="560" name="Content Placeholder 10"/>
          <p:cNvGraphicFramePr/>
          <p:nvPr/>
        </p:nvGraphicFramePr>
        <p:xfrm>
          <a:off x="420001" y="1292168"/>
          <a:ext cx="11616612" cy="462543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41711"/>
                <a:gridCol w="8436975"/>
                <a:gridCol w="1119673"/>
                <a:gridCol w="1418252"/>
              </a:tblGrid>
              <a:tr h="255989">
                <a:tc gridSpan="4">
                  <a:txBody>
                    <a:bodyPr/>
                    <a:lstStyle/>
                    <a:p>
                      <a:pPr>
                        <a:defRPr sz="1800"/>
                      </a:pPr>
                      <a:r>
                        <a:rPr>
                          <a:sym typeface="Corbel"/>
                        </a:rPr>
                        <a:t>User Stories</a:t>
                      </a:r>
                    </a:p>
                  </a:txBody>
                  <a:tcPr marL="6710" marR="6710" marT="6710" marB="6710" anchor="b" anchorCtr="0" horzOverflow="overflow">
                    <a:solidFill>
                      <a:schemeClr val="accent1"/>
                    </a:solidFill>
                  </a:tcPr>
                </a:tc>
                <a:tc hMerge="1">
                  <a:tcPr/>
                </a:tc>
                <a:tc hMerge="1">
                  <a:tcPr/>
                </a:tc>
                <a:tc hMerge="1">
                  <a:tcPr/>
                </a:tc>
              </a:tr>
              <a:tr h="150599">
                <a:tc>
                  <a:txBody>
                    <a:bodyPr/>
                    <a:lstStyle/>
                    <a:p>
                      <a:pPr>
                        <a:defRPr sz="1800"/>
                      </a:pPr>
                      <a:r>
                        <a:rPr sz="1100">
                          <a:sym typeface="Corbel"/>
                        </a:rPr>
                        <a:t>Key</a:t>
                      </a:r>
                    </a:p>
                  </a:txBody>
                  <a:tcPr marL="6710" marR="6710" marT="6710" marB="6710" anchor="b" anchorCtr="0" horzOverflow="overflow">
                    <a:solidFill>
                      <a:schemeClr val="accent1"/>
                    </a:solidFill>
                  </a:tcPr>
                </a:tc>
                <a:tc>
                  <a:txBody>
                    <a:bodyPr/>
                    <a:lstStyle/>
                    <a:p>
                      <a:pPr>
                        <a:defRPr sz="1800"/>
                      </a:pPr>
                      <a:r>
                        <a:rPr sz="1100">
                          <a:sym typeface="Corbel"/>
                        </a:rPr>
                        <a:t>Summary</a:t>
                      </a:r>
                    </a:p>
                  </a:txBody>
                  <a:tcPr marL="6710" marR="6710" marT="6710" marB="6710" anchor="t" anchorCtr="0" horzOverflow="overflow">
                    <a:solidFill>
                      <a:schemeClr val="accent1"/>
                    </a:solidFill>
                  </a:tcPr>
                </a:tc>
                <a:tc>
                  <a:txBody>
                    <a:bodyPr/>
                    <a:lstStyle/>
                    <a:p>
                      <a:pPr>
                        <a:defRPr sz="1800"/>
                      </a:pPr>
                      <a:r>
                        <a:rPr sz="1100">
                          <a:sym typeface="Corbel"/>
                        </a:rPr>
                        <a:t>Status</a:t>
                      </a:r>
                    </a:p>
                  </a:txBody>
                  <a:tcPr marL="6710" marR="6710" marT="6710" marB="6710" anchor="b" anchorCtr="0" horzOverflow="overflow">
                    <a:solidFill>
                      <a:schemeClr val="accent1"/>
                    </a:solidFill>
                  </a:tcPr>
                </a:tc>
                <a:tc>
                  <a:txBody>
                    <a:bodyPr/>
                    <a:lstStyle/>
                    <a:p>
                      <a:pPr>
                        <a:defRPr sz="1800"/>
                      </a:pPr>
                      <a:r>
                        <a:rPr sz="1100">
                          <a:sym typeface="Corbel"/>
                        </a:rPr>
                        <a:t>Place</a:t>
                      </a:r>
                    </a:p>
                  </a:txBody>
                  <a:tcPr marL="6710" marR="6710" marT="6710" marB="6710" anchor="b" anchorCtr="0" horzOverflow="overflow">
                    <a:solidFill>
                      <a:schemeClr val="accent1"/>
                    </a:solidFill>
                  </a:tcPr>
                </a:tc>
              </a:tr>
              <a:tr h="150599">
                <a:tc>
                  <a:txBody>
                    <a:bodyPr/>
                    <a:lstStyle/>
                    <a:p>
                      <a:pPr>
                        <a:defRPr sz="1800"/>
                      </a:pPr>
                      <a:r>
                        <a:rPr sz="1000">
                          <a:sym typeface="Corbel"/>
                        </a:rPr>
                        <a:t>STRES-19</a:t>
                      </a:r>
                    </a:p>
                  </a:txBody>
                  <a:tcPr marL="6710" marR="6710" marT="6710" marB="6710" anchor="ctr" anchorCtr="0" horzOverflow="overflow">
                    <a:solidFill>
                      <a:srgbClr val="E6E6E6"/>
                    </a:solidFill>
                  </a:tcPr>
                </a:tc>
                <a:tc>
                  <a:txBody>
                    <a:bodyPr/>
                    <a:lstStyle/>
                    <a:p>
                      <a:pPr algn="l">
                        <a:defRPr sz="1800"/>
                      </a:pPr>
                      <a:r>
                        <a:rPr sz="1100">
                          <a:sym typeface="Corbel"/>
                        </a:rPr>
                        <a:t>As a user, I want to register myself to the application. So that I can keep my account private and login using email/phone and password.</a:t>
                      </a:r>
                    </a:p>
                  </a:txBody>
                  <a:tcPr marL="6710" marR="6710" marT="6710" marB="6710" anchor="ctr" anchorCtr="0" horzOverflow="overflow">
                    <a:solidFill>
                      <a:srgbClr val="E6E6E6"/>
                    </a:solidFill>
                  </a:tcPr>
                </a:tc>
                <a:tc>
                  <a:txBody>
                    <a:bodyPr/>
                    <a:lstStyle/>
                    <a:p>
                      <a:pPr>
                        <a:defRPr sz="1800"/>
                      </a:pPr>
                      <a:r>
                        <a:rPr sz="1000">
                          <a:sym typeface="Corbel"/>
                        </a:rPr>
                        <a:t>Done</a:t>
                      </a:r>
                    </a:p>
                  </a:txBody>
                  <a:tcPr marL="6710" marR="6710" marT="6710" marB="6710" anchor="ctr" anchorCtr="0" horzOverflow="overflow">
                    <a:solidFill>
                      <a:srgbClr val="E6E6E6"/>
                    </a:solidFill>
                  </a:tcPr>
                </a:tc>
                <a:tc>
                  <a:txBody>
                    <a:bodyPr/>
                    <a:lstStyle/>
                    <a:p>
                      <a:pPr>
                        <a:defRPr sz="1800"/>
                      </a:pPr>
                      <a:r>
                        <a:rPr sz="900">
                          <a:sym typeface="Corbel"/>
                        </a:rPr>
                        <a:t>Home Page</a:t>
                      </a:r>
                    </a:p>
                  </a:txBody>
                  <a:tcPr marL="6710" marR="6710" marT="6710" marB="6710" anchor="ctr" anchorCtr="0" horzOverflow="overflow">
                    <a:solidFill>
                      <a:srgbClr val="E6E6E6"/>
                    </a:solidFill>
                  </a:tcPr>
                </a:tc>
              </a:tr>
              <a:tr h="150599">
                <a:tc>
                  <a:txBody>
                    <a:bodyPr/>
                    <a:lstStyle/>
                    <a:p>
                      <a:pPr>
                        <a:defRPr sz="1800"/>
                      </a:pPr>
                      <a:r>
                        <a:rPr sz="1000">
                          <a:sym typeface="Corbel"/>
                        </a:rPr>
                        <a:t>STRES-20</a:t>
                      </a:r>
                    </a:p>
                  </a:txBody>
                  <a:tcPr marL="6710" marR="6710" marT="6710" marB="6710" anchor="ctr" anchorCtr="0" horzOverflow="overflow">
                    <a:solidFill>
                      <a:srgbClr val="E6E6E6"/>
                    </a:solidFill>
                  </a:tcPr>
                </a:tc>
                <a:tc>
                  <a:txBody>
                    <a:bodyPr/>
                    <a:lstStyle/>
                    <a:p>
                      <a:pPr algn="l">
                        <a:defRPr sz="1800"/>
                      </a:pPr>
                      <a:r>
                        <a:rPr sz="1100">
                          <a:sym typeface="Corbel"/>
                        </a:rPr>
                        <a:t>As a user, I want to login in app. So that I can use it to store all my information.</a:t>
                      </a:r>
                    </a:p>
                  </a:txBody>
                  <a:tcPr marL="6710" marR="6710" marT="6710" marB="6710" anchor="ctr" anchorCtr="0" horzOverflow="overflow">
                    <a:solidFill>
                      <a:srgbClr val="E6E6E6"/>
                    </a:solidFill>
                  </a:tcPr>
                </a:tc>
                <a:tc>
                  <a:txBody>
                    <a:bodyPr/>
                    <a:lstStyle/>
                    <a:p>
                      <a:pPr>
                        <a:defRPr sz="1800"/>
                      </a:pPr>
                      <a:r>
                        <a:rPr sz="1000">
                          <a:sym typeface="Corbel"/>
                        </a:rPr>
                        <a:t>Done</a:t>
                      </a:r>
                    </a:p>
                  </a:txBody>
                  <a:tcPr marL="6710" marR="6710" marT="6710" marB="6710" anchor="ctr" anchorCtr="0" horzOverflow="overflow">
                    <a:solidFill>
                      <a:srgbClr val="E6E6E6"/>
                    </a:solidFill>
                  </a:tcPr>
                </a:tc>
                <a:tc>
                  <a:txBody>
                    <a:bodyPr/>
                    <a:lstStyle/>
                    <a:p>
                      <a:pPr>
                        <a:defRPr sz="1800"/>
                      </a:pPr>
                      <a:r>
                        <a:rPr sz="900">
                          <a:sym typeface="Corbel"/>
                        </a:rPr>
                        <a:t>Home Page</a:t>
                      </a:r>
                    </a:p>
                  </a:txBody>
                  <a:tcPr marL="6710" marR="6710" marT="6710" marB="6710" anchor="ctr" anchorCtr="0" horzOverflow="overflow">
                    <a:solidFill>
                      <a:srgbClr val="E6E6E6"/>
                    </a:solidFill>
                  </a:tcPr>
                </a:tc>
              </a:tr>
              <a:tr h="269075">
                <a:tc>
                  <a:txBody>
                    <a:bodyPr/>
                    <a:lstStyle/>
                    <a:p>
                      <a:pPr>
                        <a:defRPr sz="1800"/>
                      </a:pPr>
                      <a:r>
                        <a:rPr sz="1000">
                          <a:sym typeface="Corbel"/>
                        </a:rPr>
                        <a:t>STRES-21</a:t>
                      </a:r>
                    </a:p>
                  </a:txBody>
                  <a:tcPr marL="6710" marR="6710" marT="6710" marB="6710" anchor="ctr" anchorCtr="0" horzOverflow="overflow">
                    <a:solidFill>
                      <a:srgbClr val="E6E6E6"/>
                    </a:solidFill>
                  </a:tcPr>
                </a:tc>
                <a:tc>
                  <a:txBody>
                    <a:bodyPr/>
                    <a:lstStyle/>
                    <a:p>
                      <a:pPr algn="l">
                        <a:defRPr sz="1800"/>
                      </a:pPr>
                      <a:r>
                        <a:rPr sz="1100">
                          <a:sym typeface="Corbel"/>
                        </a:rPr>
                        <a:t>As a user, I want to upload my picture from phone gallery to analyze</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Image Upload/Take Picture</a:t>
                      </a:r>
                    </a:p>
                  </a:txBody>
                  <a:tcPr marL="6710" marR="6710" marT="6710" marB="6710" anchor="ctr" anchorCtr="0" horzOverflow="overflow">
                    <a:solidFill>
                      <a:srgbClr val="E6E6E6"/>
                    </a:solidFill>
                  </a:tcPr>
                </a:tc>
              </a:tr>
              <a:tr h="269075">
                <a:tc>
                  <a:txBody>
                    <a:bodyPr/>
                    <a:lstStyle/>
                    <a:p>
                      <a:pPr>
                        <a:defRPr sz="1800"/>
                      </a:pPr>
                      <a:r>
                        <a:rPr sz="1000">
                          <a:sym typeface="Corbel"/>
                        </a:rPr>
                        <a:t>STRES-22</a:t>
                      </a:r>
                    </a:p>
                  </a:txBody>
                  <a:tcPr marL="6710" marR="6710" marT="6710" marB="6710" anchor="ctr" anchorCtr="0" horzOverflow="overflow">
                    <a:solidFill>
                      <a:srgbClr val="E6E6E6"/>
                    </a:solidFill>
                  </a:tcPr>
                </a:tc>
                <a:tc>
                  <a:txBody>
                    <a:bodyPr/>
                    <a:lstStyle/>
                    <a:p>
                      <a:pPr algn="l">
                        <a:defRPr sz="1800"/>
                      </a:pPr>
                      <a:r>
                        <a:rPr sz="1100">
                          <a:sym typeface="Corbel"/>
                        </a:rPr>
                        <a:t>As a user,  I want to take a picture from my front and back camera to upload for analyze</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Image Upload/Take Picture</a:t>
                      </a:r>
                    </a:p>
                  </a:txBody>
                  <a:tcPr marL="6710" marR="6710" marT="6710" marB="6710" anchor="ctr" anchorCtr="0" horzOverflow="overflow">
                    <a:solidFill>
                      <a:srgbClr val="E6E6E6"/>
                    </a:solidFill>
                  </a:tcPr>
                </a:tc>
              </a:tr>
              <a:tr h="269075">
                <a:tc>
                  <a:txBody>
                    <a:bodyPr/>
                    <a:lstStyle/>
                    <a:p>
                      <a:pPr>
                        <a:defRPr sz="1800"/>
                      </a:pPr>
                      <a:r>
                        <a:rPr sz="1000">
                          <a:sym typeface="Corbel"/>
                        </a:rPr>
                        <a:t>STRES-23</a:t>
                      </a:r>
                    </a:p>
                  </a:txBody>
                  <a:tcPr marL="6710" marR="6710" marT="6710" marB="6710" anchor="ctr" anchorCtr="0" horzOverflow="overflow">
                    <a:solidFill>
                      <a:srgbClr val="E6E6E6"/>
                    </a:solidFill>
                  </a:tcPr>
                </a:tc>
                <a:tc>
                  <a:txBody>
                    <a:bodyPr/>
                    <a:lstStyle/>
                    <a:p>
                      <a:pPr algn="l">
                        <a:defRPr sz="1800"/>
                      </a:pPr>
                      <a:r>
                        <a:rPr sz="1100">
                          <a:sym typeface="Corbel"/>
                        </a:rPr>
                        <a:t>As a user, I want to view my upload history and their results </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Profile/History of consultation</a:t>
                      </a:r>
                    </a:p>
                  </a:txBody>
                  <a:tcPr marL="6710" marR="6710" marT="6710" marB="6710" anchor="ctr" anchorCtr="0" horzOverflow="overflow">
                    <a:solidFill>
                      <a:srgbClr val="E6E6E6"/>
                    </a:solidFill>
                  </a:tcPr>
                </a:tc>
              </a:tr>
              <a:tr h="150599">
                <a:tc>
                  <a:txBody>
                    <a:bodyPr/>
                    <a:lstStyle/>
                    <a:p>
                      <a:pPr>
                        <a:defRPr sz="1800"/>
                      </a:pPr>
                      <a:r>
                        <a:rPr sz="1000">
                          <a:sym typeface="Corbel"/>
                        </a:rPr>
                        <a:t>STRES-24</a:t>
                      </a:r>
                    </a:p>
                  </a:txBody>
                  <a:tcPr marL="6710" marR="6710" marT="6710" marB="6710" anchor="ctr" anchorCtr="0" horzOverflow="overflow">
                    <a:solidFill>
                      <a:srgbClr val="E6E6E6"/>
                    </a:solidFill>
                  </a:tcPr>
                </a:tc>
                <a:tc>
                  <a:txBody>
                    <a:bodyPr/>
                    <a:lstStyle/>
                    <a:p>
                      <a:pPr algn="l">
                        <a:defRPr sz="1800"/>
                      </a:pPr>
                      <a:r>
                        <a:rPr sz="1100">
                          <a:sym typeface="Corbel"/>
                        </a:rPr>
                        <a:t>As a signed in user, I want to log out So that I can have my privacy in the app.</a:t>
                      </a:r>
                    </a:p>
                  </a:txBody>
                  <a:tcPr marL="6710" marR="6710" marT="6710" marB="6710" anchor="ctr" anchorCtr="0" horzOverflow="overflow">
                    <a:solidFill>
                      <a:srgbClr val="E6E6E6"/>
                    </a:solidFill>
                  </a:tcPr>
                </a:tc>
                <a:tc>
                  <a:txBody>
                    <a:bodyPr/>
                    <a:lstStyle/>
                    <a:p>
                      <a:pPr>
                        <a:defRPr sz="1800"/>
                      </a:pPr>
                      <a:r>
                        <a:rPr sz="1000">
                          <a:sym typeface="Corbel"/>
                        </a:rPr>
                        <a:t>Done</a:t>
                      </a:r>
                    </a:p>
                  </a:txBody>
                  <a:tcPr marL="6710" marR="6710" marT="6710" marB="6710" anchor="ctr" anchorCtr="0" horzOverflow="overflow">
                    <a:solidFill>
                      <a:srgbClr val="E6E6E6"/>
                    </a:solidFill>
                  </a:tcPr>
                </a:tc>
                <a:tc>
                  <a:txBody>
                    <a:bodyPr/>
                    <a:lstStyle/>
                    <a:p>
                      <a:pPr>
                        <a:defRPr sz="1800"/>
                      </a:pPr>
                      <a:r>
                        <a:rPr sz="900">
                          <a:sym typeface="Corbel"/>
                        </a:rPr>
                        <a:t>Logout/Login</a:t>
                      </a:r>
                    </a:p>
                  </a:txBody>
                  <a:tcPr marL="6710" marR="6710" marT="6710" marB="6710" anchor="ctr" anchorCtr="0" horzOverflow="overflow">
                    <a:solidFill>
                      <a:srgbClr val="E6E6E6"/>
                    </a:solidFill>
                  </a:tcPr>
                </a:tc>
              </a:tr>
              <a:tr h="269075">
                <a:tc>
                  <a:txBody>
                    <a:bodyPr/>
                    <a:lstStyle/>
                    <a:p>
                      <a:pPr>
                        <a:defRPr sz="1800"/>
                      </a:pPr>
                      <a:r>
                        <a:rPr sz="1000">
                          <a:sym typeface="Corbel"/>
                        </a:rPr>
                        <a:t>STRES-25</a:t>
                      </a:r>
                    </a:p>
                  </a:txBody>
                  <a:tcPr marL="6710" marR="6710" marT="6710" marB="6710" anchor="ctr" anchorCtr="0" horzOverflow="overflow">
                    <a:solidFill>
                      <a:srgbClr val="E6E6E6"/>
                    </a:solidFill>
                  </a:tcPr>
                </a:tc>
                <a:tc>
                  <a:txBody>
                    <a:bodyPr/>
                    <a:lstStyle/>
                    <a:p>
                      <a:pPr algn="l">
                        <a:defRPr sz="1800"/>
                      </a:pPr>
                      <a:r>
                        <a:rPr sz="1100">
                          <a:sym typeface="Corbel"/>
                        </a:rPr>
                        <a:t>As a user I want to be able to find contacts for professional help</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r h="269075">
                <a:tc>
                  <a:txBody>
                    <a:bodyPr/>
                    <a:lstStyle/>
                    <a:p>
                      <a:pPr>
                        <a:defRPr sz="1800"/>
                      </a:pPr>
                      <a:r>
                        <a:rPr sz="1000">
                          <a:sym typeface="Corbel"/>
                        </a:rPr>
                        <a:t>STRES-26</a:t>
                      </a:r>
                    </a:p>
                  </a:txBody>
                  <a:tcPr marL="6710" marR="6710" marT="6710" marB="6710" anchor="ctr" anchorCtr="0" horzOverflow="overflow">
                    <a:solidFill>
                      <a:srgbClr val="E6E6E6"/>
                    </a:solidFill>
                  </a:tcPr>
                </a:tc>
                <a:tc>
                  <a:txBody>
                    <a:bodyPr/>
                    <a:lstStyle/>
                    <a:p>
                      <a:pPr algn="l">
                        <a:defRPr sz="1800"/>
                      </a:pPr>
                      <a:r>
                        <a:rPr sz="1100">
                          <a:sym typeface="Corbel"/>
                        </a:rPr>
                        <a:t>As a user I want to be able to view history of my recommendation </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r h="269075">
                <a:tc>
                  <a:txBody>
                    <a:bodyPr/>
                    <a:lstStyle/>
                    <a:p>
                      <a:pPr>
                        <a:defRPr sz="1800"/>
                      </a:pPr>
                      <a:r>
                        <a:rPr sz="1000">
                          <a:sym typeface="Corbel"/>
                        </a:rPr>
                        <a:t>STRES-27</a:t>
                      </a:r>
                    </a:p>
                  </a:txBody>
                  <a:tcPr marL="6710" marR="6710" marT="6710" marB="6710" anchor="ctr" anchorCtr="0" horzOverflow="overflow">
                    <a:solidFill>
                      <a:srgbClr val="E6E6E6"/>
                    </a:solidFill>
                  </a:tcPr>
                </a:tc>
                <a:tc>
                  <a:txBody>
                    <a:bodyPr/>
                    <a:lstStyle/>
                    <a:p>
                      <a:pPr algn="l">
                        <a:defRPr sz="1800"/>
                      </a:pPr>
                      <a:r>
                        <a:rPr sz="1100">
                          <a:sym typeface="Corbel"/>
                        </a:rPr>
                        <a:t>As a user, I want to create my profile So that I can store my account information.</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Profile/History of consultation</a:t>
                      </a:r>
                    </a:p>
                  </a:txBody>
                  <a:tcPr marL="6710" marR="6710" marT="6710" marB="6710" anchor="ctr" anchorCtr="0" horzOverflow="overflow">
                    <a:solidFill>
                      <a:srgbClr val="E6E6E6"/>
                    </a:solidFill>
                  </a:tcPr>
                </a:tc>
              </a:tr>
              <a:tr h="269075">
                <a:tc>
                  <a:txBody>
                    <a:bodyPr/>
                    <a:lstStyle/>
                    <a:p>
                      <a:pPr>
                        <a:defRPr sz="1800"/>
                      </a:pPr>
                      <a:r>
                        <a:rPr sz="1000">
                          <a:sym typeface="Corbel"/>
                        </a:rPr>
                        <a:t>STRES-28</a:t>
                      </a:r>
                    </a:p>
                  </a:txBody>
                  <a:tcPr marL="6710" marR="6710" marT="6710" marB="6710" anchor="ctr" anchorCtr="0" horzOverflow="overflow">
                    <a:solidFill>
                      <a:srgbClr val="E6E6E6"/>
                    </a:solidFill>
                  </a:tcPr>
                </a:tc>
                <a:tc>
                  <a:txBody>
                    <a:bodyPr/>
                    <a:lstStyle/>
                    <a:p>
                      <a:pPr algn="l">
                        <a:defRPr sz="1800"/>
                      </a:pPr>
                      <a:r>
                        <a:rPr sz="1100">
                          <a:sym typeface="Corbel"/>
                        </a:rPr>
                        <a:t>As a user,  I want to be able to edit my informaiton detail</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Profile/History of consultation</a:t>
                      </a:r>
                    </a:p>
                  </a:txBody>
                  <a:tcPr marL="6710" marR="6710" marT="6710" marB="6710" anchor="ctr" anchorCtr="0" horzOverflow="overflow">
                    <a:solidFill>
                      <a:srgbClr val="E6E6E6"/>
                    </a:solidFill>
                  </a:tcPr>
                </a:tc>
              </a:tr>
              <a:tr h="269075">
                <a:tc>
                  <a:txBody>
                    <a:bodyPr/>
                    <a:lstStyle/>
                    <a:p>
                      <a:pPr>
                        <a:defRPr sz="1800"/>
                      </a:pPr>
                      <a:r>
                        <a:rPr sz="1000">
                          <a:sym typeface="Corbel"/>
                        </a:rPr>
                        <a:t>STRES-29</a:t>
                      </a:r>
                    </a:p>
                  </a:txBody>
                  <a:tcPr marL="6710" marR="6710" marT="6710" marB="6710" anchor="ctr" anchorCtr="0" horzOverflow="overflow">
                    <a:solidFill>
                      <a:srgbClr val="E6E6E6"/>
                    </a:solidFill>
                  </a:tcPr>
                </a:tc>
                <a:tc>
                  <a:txBody>
                    <a:bodyPr/>
                    <a:lstStyle/>
                    <a:p>
                      <a:pPr algn="l">
                        <a:defRPr sz="1800"/>
                      </a:pPr>
                      <a:r>
                        <a:rPr sz="1100">
                          <a:sym typeface="Corbel"/>
                        </a:rPr>
                        <a:t>As a user I want to be able to add captions for pictures I have uploaded </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Image Upload/Take Picture</a:t>
                      </a:r>
                    </a:p>
                  </a:txBody>
                  <a:tcPr marL="6710" marR="6710" marT="6710" marB="6710" anchor="ctr" anchorCtr="0" horzOverflow="overflow">
                    <a:solidFill>
                      <a:srgbClr val="E6E6E6"/>
                    </a:solidFill>
                  </a:tcPr>
                </a:tc>
              </a:tr>
              <a:tr h="269075">
                <a:tc>
                  <a:txBody>
                    <a:bodyPr/>
                    <a:lstStyle/>
                    <a:p>
                      <a:pPr>
                        <a:defRPr sz="1800"/>
                      </a:pPr>
                      <a:r>
                        <a:rPr sz="1000">
                          <a:sym typeface="Corbel"/>
                        </a:rPr>
                        <a:t>STRES-30</a:t>
                      </a:r>
                    </a:p>
                  </a:txBody>
                  <a:tcPr marL="6710" marR="6710" marT="6710" marB="6710" anchor="ctr" anchorCtr="0" horzOverflow="overflow">
                    <a:solidFill>
                      <a:srgbClr val="E6E6E6"/>
                    </a:solidFill>
                  </a:tcPr>
                </a:tc>
                <a:tc>
                  <a:txBody>
                    <a:bodyPr/>
                    <a:lstStyle/>
                    <a:p>
                      <a:pPr algn="l">
                        <a:defRPr sz="1800"/>
                      </a:pPr>
                      <a:r>
                        <a:rPr sz="1100">
                          <a:sym typeface="Corbel"/>
                        </a:rPr>
                        <a:t>As a user, I want to be able to view personalized tips and strategies for managing symptons</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r h="269075">
                <a:tc>
                  <a:txBody>
                    <a:bodyPr/>
                    <a:lstStyle/>
                    <a:p>
                      <a:pPr>
                        <a:defRPr sz="1800"/>
                      </a:pPr>
                      <a:r>
                        <a:rPr sz="1000">
                          <a:sym typeface="Corbel"/>
                        </a:rPr>
                        <a:t>STRES-31</a:t>
                      </a:r>
                    </a:p>
                  </a:txBody>
                  <a:tcPr marL="6710" marR="6710" marT="6710" marB="6710" anchor="ctr" anchorCtr="0" horzOverflow="overflow">
                    <a:solidFill>
                      <a:srgbClr val="E6E6E6"/>
                    </a:solidFill>
                  </a:tcPr>
                </a:tc>
                <a:tc>
                  <a:txBody>
                    <a:bodyPr/>
                    <a:lstStyle/>
                    <a:p>
                      <a:pPr algn="l">
                        <a:defRPr sz="1800"/>
                      </a:pPr>
                      <a:r>
                        <a:rPr sz="900">
                          <a:sym typeface="Corbel"/>
                        </a:rPr>
                        <a:t>As a user, I want to know the sign of depression, and  the risk of depression</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r h="269075">
                <a:tc>
                  <a:txBody>
                    <a:bodyPr/>
                    <a:lstStyle/>
                    <a:p>
                      <a:pPr>
                        <a:defRPr sz="1800"/>
                      </a:pPr>
                      <a:r>
                        <a:rPr sz="1000">
                          <a:sym typeface="Corbel"/>
                        </a:rPr>
                        <a:t>STRES-32</a:t>
                      </a:r>
                    </a:p>
                  </a:txBody>
                  <a:tcPr marL="6710" marR="6710" marT="6710" marB="6710" anchor="ctr" anchorCtr="0" horzOverflow="overflow">
                    <a:solidFill>
                      <a:srgbClr val="E6E6E6"/>
                    </a:solidFill>
                  </a:tcPr>
                </a:tc>
                <a:tc>
                  <a:txBody>
                    <a:bodyPr/>
                    <a:lstStyle/>
                    <a:p>
                      <a:pPr algn="l">
                        <a:defRPr sz="1800"/>
                      </a:pPr>
                      <a:r>
                        <a:rPr sz="900">
                          <a:sym typeface="Corbel"/>
                        </a:rPr>
                        <a:t>As a user, I want to link to the hospital so that I can make a appointment with doctor</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r h="269075">
                <a:tc>
                  <a:txBody>
                    <a:bodyPr/>
                    <a:lstStyle/>
                    <a:p>
                      <a:pPr>
                        <a:defRPr sz="1800"/>
                      </a:pPr>
                      <a:r>
                        <a:rPr sz="1000">
                          <a:sym typeface="Corbel"/>
                        </a:rPr>
                        <a:t>STRES-33</a:t>
                      </a:r>
                    </a:p>
                  </a:txBody>
                  <a:tcPr marL="6710" marR="6710" marT="6710" marB="6710" anchor="ctr" anchorCtr="0" horzOverflow="overflow">
                    <a:solidFill>
                      <a:srgbClr val="E6E6E6"/>
                    </a:solidFill>
                  </a:tcPr>
                </a:tc>
                <a:tc>
                  <a:txBody>
                    <a:bodyPr/>
                    <a:lstStyle/>
                    <a:p>
                      <a:pPr algn="l">
                        <a:defRPr sz="1800"/>
                      </a:pPr>
                      <a:r>
                        <a:rPr sz="900">
                          <a:sym typeface="Corbel"/>
                        </a:rPr>
                        <a:t>As a user, I want the app to keep checking my depression level</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Profile/History of consultation</a:t>
                      </a:r>
                    </a:p>
                  </a:txBody>
                  <a:tcPr marL="6710" marR="6710" marT="6710" marB="6710" anchor="ctr" anchorCtr="0" horzOverflow="overflow">
                    <a:solidFill>
                      <a:srgbClr val="E6E6E6"/>
                    </a:solidFill>
                  </a:tcPr>
                </a:tc>
              </a:tr>
              <a:tr h="269075">
                <a:tc>
                  <a:txBody>
                    <a:bodyPr/>
                    <a:lstStyle/>
                    <a:p>
                      <a:pPr>
                        <a:defRPr sz="1800"/>
                      </a:pPr>
                      <a:r>
                        <a:rPr sz="1000">
                          <a:sym typeface="Corbel"/>
                        </a:rPr>
                        <a:t>STRES-34</a:t>
                      </a:r>
                    </a:p>
                  </a:txBody>
                  <a:tcPr marL="6710" marR="6710" marT="6710" marB="6710" anchor="ctr" anchorCtr="0" horzOverflow="overflow">
                    <a:solidFill>
                      <a:srgbClr val="E6E6E6"/>
                    </a:solidFill>
                  </a:tcPr>
                </a:tc>
                <a:tc>
                  <a:txBody>
                    <a:bodyPr/>
                    <a:lstStyle/>
                    <a:p>
                      <a:pPr algn="l">
                        <a:defRPr sz="1800"/>
                      </a:pPr>
                      <a:r>
                        <a:rPr sz="900">
                          <a:sym typeface="Corbel"/>
                        </a:rPr>
                        <a:t>As a user, I want to know the risk of depression about me after I take pictures</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Image Upload/Take Picture</a:t>
                      </a:r>
                    </a:p>
                  </a:txBody>
                  <a:tcPr marL="6710" marR="6710" marT="6710" marB="6710" anchor="ctr" anchorCtr="0" horzOverflow="overflow">
                    <a:solidFill>
                      <a:srgbClr val="E6E6E6"/>
                    </a:solidFill>
                  </a:tcPr>
                </a:tc>
              </a:tr>
              <a:tr h="269075">
                <a:tc>
                  <a:txBody>
                    <a:bodyPr/>
                    <a:lstStyle/>
                    <a:p>
                      <a:pPr>
                        <a:defRPr sz="1800"/>
                      </a:pPr>
                      <a:r>
                        <a:rPr sz="1000">
                          <a:sym typeface="Corbel"/>
                        </a:rPr>
                        <a:t>STRES-35</a:t>
                      </a:r>
                    </a:p>
                  </a:txBody>
                  <a:tcPr marL="6710" marR="6710" marT="6710" marB="6710" anchor="ctr" anchorCtr="0" horzOverflow="overflow">
                    <a:solidFill>
                      <a:srgbClr val="E6E6E6"/>
                    </a:solidFill>
                  </a:tcPr>
                </a:tc>
                <a:tc>
                  <a:txBody>
                    <a:bodyPr/>
                    <a:lstStyle/>
                    <a:p>
                      <a:pPr algn="l">
                        <a:defRPr sz="1800"/>
                      </a:pPr>
                      <a:r>
                        <a:rPr sz="900">
                          <a:sym typeface="Corbel"/>
                        </a:rPr>
                        <a:t>As a user, I want to know some tips for reveling depression</a:t>
                      </a:r>
                    </a:p>
                  </a:txBody>
                  <a:tcPr marL="6710" marR="6710" marT="6710" marB="6710" anchor="ctr" anchorCtr="0" horzOverflow="overflow">
                    <a:solidFill>
                      <a:srgbClr val="E6E6E6"/>
                    </a:solidFill>
                  </a:tcPr>
                </a:tc>
                <a:tc>
                  <a:txBody>
                    <a:bodyPr/>
                    <a:lstStyle/>
                    <a:p>
                      <a:pPr>
                        <a:defRPr sz="1800"/>
                      </a:pPr>
                      <a:r>
                        <a:rPr sz="1000">
                          <a:sym typeface="Corbel"/>
                        </a:rPr>
                        <a:t>To be done</a:t>
                      </a:r>
                    </a:p>
                  </a:txBody>
                  <a:tcPr marL="6710" marR="6710" marT="6710" marB="6710" anchor="ctr" anchorCtr="0" horzOverflow="overflow">
                    <a:solidFill>
                      <a:srgbClr val="E6E6E6"/>
                    </a:solidFill>
                  </a:tcPr>
                </a:tc>
                <a:tc>
                  <a:txBody>
                    <a:bodyPr/>
                    <a:lstStyle/>
                    <a:p>
                      <a:pPr>
                        <a:defRPr sz="1800"/>
                      </a:pPr>
                      <a:r>
                        <a:rPr sz="900">
                          <a:sym typeface="Corbel"/>
                        </a:rPr>
                        <a:t>Recommendation</a:t>
                      </a:r>
                    </a:p>
                  </a:txBody>
                  <a:tcPr marL="6710" marR="6710" marT="6710" marB="6710" anchor="ctr" anchorCtr="0" horzOverflow="overflow">
                    <a:solidFill>
                      <a:srgbClr val="E6E6E6"/>
                    </a:solidFill>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Title 1"/>
          <p:cNvSpPr txBox="1"/>
          <p:nvPr>
            <p:ph type="title"/>
          </p:nvPr>
        </p:nvSpPr>
        <p:spPr>
          <a:xfrm>
            <a:off x="516834" y="431999"/>
            <a:ext cx="11255165" cy="695741"/>
          </a:xfrm>
          <a:prstGeom prst="rect">
            <a:avLst/>
          </a:prstGeom>
        </p:spPr>
        <p:txBody>
          <a:bodyPr/>
          <a:lstStyle>
            <a:lvl1pPr>
              <a:defRPr spc="-200"/>
            </a:lvl1pPr>
          </a:lstStyle>
          <a:p>
            <a:pPr/>
            <a:r>
              <a:t>Sprint backlog</a:t>
            </a:r>
          </a:p>
        </p:txBody>
      </p:sp>
      <p:sp>
        <p:nvSpPr>
          <p:cNvPr id="563"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66" name="Google Shape;211;p1"/>
          <p:cNvGrpSpPr/>
          <p:nvPr/>
        </p:nvGrpSpPr>
        <p:grpSpPr>
          <a:xfrm>
            <a:off x="5221254" y="6249896"/>
            <a:ext cx="1749492" cy="483413"/>
            <a:chOff x="0" y="0"/>
            <a:chExt cx="1749491" cy="483412"/>
          </a:xfrm>
        </p:grpSpPr>
        <p:sp>
          <p:nvSpPr>
            <p:cNvPr id="564"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65"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567" name="Google Shape;284;g1dde69d438c_0_0" descr="Google Shape;284;g1dde69d438c_0_0"/>
          <p:cNvPicPr>
            <a:picLocks noChangeAspect="1"/>
          </p:cNvPicPr>
          <p:nvPr/>
        </p:nvPicPr>
        <p:blipFill>
          <a:blip r:embed="rId3">
            <a:extLst/>
          </a:blip>
          <a:stretch>
            <a:fillRect/>
          </a:stretch>
        </p:blipFill>
        <p:spPr>
          <a:xfrm>
            <a:off x="48374" y="1605199"/>
            <a:ext cx="12192001" cy="333082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xfrm>
            <a:off x="516834" y="431999"/>
            <a:ext cx="11255165" cy="695741"/>
          </a:xfrm>
          <a:prstGeom prst="rect">
            <a:avLst/>
          </a:prstGeom>
        </p:spPr>
        <p:txBody>
          <a:bodyPr/>
          <a:lstStyle>
            <a:lvl1pPr>
              <a:defRPr spc="-200"/>
            </a:lvl1pPr>
          </a:lstStyle>
          <a:p>
            <a:pPr/>
            <a:r>
              <a:t>Completed Stories</a:t>
            </a:r>
          </a:p>
        </p:txBody>
      </p:sp>
      <p:sp>
        <p:nvSpPr>
          <p:cNvPr id="570"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1" name="Google Shape;292;g2166d414bce_6_0" descr="Google Shape;292;g2166d414bce_6_0"/>
          <p:cNvPicPr>
            <a:picLocks noChangeAspect="1"/>
          </p:cNvPicPr>
          <p:nvPr/>
        </p:nvPicPr>
        <p:blipFill>
          <a:blip r:embed="rId2">
            <a:extLst/>
          </a:blip>
          <a:srcRect l="0" t="9243" r="38292" b="28189"/>
          <a:stretch>
            <a:fillRect/>
          </a:stretch>
        </p:blipFill>
        <p:spPr>
          <a:xfrm>
            <a:off x="1190003" y="1574326"/>
            <a:ext cx="3402150" cy="1854674"/>
          </a:xfrm>
          <a:prstGeom prst="rect">
            <a:avLst/>
          </a:prstGeom>
          <a:ln w="12700">
            <a:miter lim="400000"/>
          </a:ln>
        </p:spPr>
      </p:pic>
      <p:pic>
        <p:nvPicPr>
          <p:cNvPr id="572" name="Google Shape;293;g2166d414bce_6_0" descr="Google Shape;293;g2166d414bce_6_0"/>
          <p:cNvPicPr>
            <a:picLocks noChangeAspect="1"/>
          </p:cNvPicPr>
          <p:nvPr/>
        </p:nvPicPr>
        <p:blipFill>
          <a:blip r:embed="rId3">
            <a:extLst/>
          </a:blip>
          <a:srcRect l="0" t="5744" r="39837" b="34014"/>
          <a:stretch>
            <a:fillRect/>
          </a:stretch>
        </p:blipFill>
        <p:spPr>
          <a:xfrm>
            <a:off x="7710196" y="4040102"/>
            <a:ext cx="3402149" cy="1716836"/>
          </a:xfrm>
          <a:prstGeom prst="rect">
            <a:avLst/>
          </a:prstGeom>
          <a:ln w="12700">
            <a:miter lim="400000"/>
          </a:ln>
        </p:spPr>
      </p:pic>
      <p:pic>
        <p:nvPicPr>
          <p:cNvPr id="573" name="Google Shape;294;g2166d414bce_6_0" descr="Google Shape;294;g2166d414bce_6_0"/>
          <p:cNvPicPr>
            <a:picLocks noChangeAspect="1"/>
          </p:cNvPicPr>
          <p:nvPr/>
        </p:nvPicPr>
        <p:blipFill>
          <a:blip r:embed="rId4">
            <a:extLst/>
          </a:blip>
          <a:srcRect l="0" t="4711" r="36162" b="27375"/>
          <a:stretch>
            <a:fillRect/>
          </a:stretch>
        </p:blipFill>
        <p:spPr>
          <a:xfrm>
            <a:off x="7710195" y="1679562"/>
            <a:ext cx="3402150" cy="1716834"/>
          </a:xfrm>
          <a:prstGeom prst="rect">
            <a:avLst/>
          </a:prstGeom>
          <a:ln w="12700">
            <a:miter lim="400000"/>
          </a:ln>
        </p:spPr>
      </p:pic>
      <p:pic>
        <p:nvPicPr>
          <p:cNvPr id="574" name="Google Shape;295;g2166d414bce_6_0" descr="Google Shape;295;g2166d414bce_6_0"/>
          <p:cNvPicPr>
            <a:picLocks noChangeAspect="1"/>
          </p:cNvPicPr>
          <p:nvPr/>
        </p:nvPicPr>
        <p:blipFill>
          <a:blip r:embed="rId5">
            <a:extLst/>
          </a:blip>
          <a:srcRect l="0" t="0" r="37921" b="32086"/>
          <a:stretch>
            <a:fillRect/>
          </a:stretch>
        </p:blipFill>
        <p:spPr>
          <a:xfrm>
            <a:off x="1079655" y="4040103"/>
            <a:ext cx="3263913" cy="1716834"/>
          </a:xfrm>
          <a:prstGeom prst="rect">
            <a:avLst/>
          </a:prstGeom>
          <a:ln w="12700">
            <a:miter lim="400000"/>
          </a:ln>
        </p:spPr>
      </p:pic>
      <p:grpSp>
        <p:nvGrpSpPr>
          <p:cNvPr id="577" name="Google Shape;211;p1"/>
          <p:cNvGrpSpPr/>
          <p:nvPr/>
        </p:nvGrpSpPr>
        <p:grpSpPr>
          <a:xfrm>
            <a:off x="5221254" y="6249896"/>
            <a:ext cx="1749492" cy="483413"/>
            <a:chOff x="0" y="0"/>
            <a:chExt cx="1749491" cy="483412"/>
          </a:xfrm>
        </p:grpSpPr>
        <p:sp>
          <p:nvSpPr>
            <p:cNvPr id="575"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76" name="image2.png" descr="image2.png"/>
            <p:cNvPicPr>
              <a:picLocks noChangeAspect="1"/>
            </p:cNvPicPr>
            <p:nvPr/>
          </p:nvPicPr>
          <p:blipFill>
            <a:blip r:embed="rId6">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itle 1"/>
          <p:cNvSpPr txBox="1"/>
          <p:nvPr>
            <p:ph type="title"/>
          </p:nvPr>
        </p:nvSpPr>
        <p:spPr>
          <a:xfrm>
            <a:off x="516834" y="431999"/>
            <a:ext cx="11255165" cy="695741"/>
          </a:xfrm>
          <a:prstGeom prst="rect">
            <a:avLst/>
          </a:prstGeom>
        </p:spPr>
        <p:txBody>
          <a:bodyPr/>
          <a:lstStyle>
            <a:lvl1pPr>
              <a:defRPr spc="-200"/>
            </a:lvl1pPr>
          </a:lstStyle>
          <a:p>
            <a:pPr/>
            <a:r>
              <a:t>Team members velocity report</a:t>
            </a:r>
          </a:p>
        </p:txBody>
      </p:sp>
      <p:sp>
        <p:nvSpPr>
          <p:cNvPr id="580"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83" name="Google Shape;211;p1"/>
          <p:cNvGrpSpPr/>
          <p:nvPr/>
        </p:nvGrpSpPr>
        <p:grpSpPr>
          <a:xfrm>
            <a:off x="5221254" y="6249896"/>
            <a:ext cx="1749492" cy="483413"/>
            <a:chOff x="0" y="0"/>
            <a:chExt cx="1749491" cy="483412"/>
          </a:xfrm>
        </p:grpSpPr>
        <p:sp>
          <p:nvSpPr>
            <p:cNvPr id="581"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82"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584" name="Google Shape;303;g1dde69d438c_0_19" descr="Google Shape;303;g1dde69d438c_0_19"/>
          <p:cNvPicPr>
            <a:picLocks noChangeAspect="1"/>
          </p:cNvPicPr>
          <p:nvPr/>
        </p:nvPicPr>
        <p:blipFill>
          <a:blip r:embed="rId3">
            <a:extLst/>
          </a:blip>
          <a:stretch>
            <a:fillRect/>
          </a:stretch>
        </p:blipFill>
        <p:spPr>
          <a:xfrm>
            <a:off x="2728858" y="1127739"/>
            <a:ext cx="6831115" cy="489937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Title 1"/>
          <p:cNvSpPr txBox="1"/>
          <p:nvPr>
            <p:ph type="title"/>
          </p:nvPr>
        </p:nvSpPr>
        <p:spPr>
          <a:xfrm>
            <a:off x="516834" y="431999"/>
            <a:ext cx="11255165" cy="695741"/>
          </a:xfrm>
          <a:prstGeom prst="rect">
            <a:avLst/>
          </a:prstGeom>
        </p:spPr>
        <p:txBody>
          <a:bodyPr/>
          <a:lstStyle>
            <a:lvl1pPr>
              <a:defRPr spc="-200"/>
            </a:lvl1pPr>
          </a:lstStyle>
          <a:p>
            <a:pPr/>
            <a:r>
              <a:t>Sprint 2 burndown chart</a:t>
            </a:r>
          </a:p>
        </p:txBody>
      </p:sp>
      <p:sp>
        <p:nvSpPr>
          <p:cNvPr id="587"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0" name="Google Shape;211;p1"/>
          <p:cNvGrpSpPr/>
          <p:nvPr/>
        </p:nvGrpSpPr>
        <p:grpSpPr>
          <a:xfrm>
            <a:off x="5221254" y="6249896"/>
            <a:ext cx="1749492" cy="483413"/>
            <a:chOff x="0" y="0"/>
            <a:chExt cx="1749491" cy="483412"/>
          </a:xfrm>
        </p:grpSpPr>
        <p:sp>
          <p:nvSpPr>
            <p:cNvPr id="588"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89"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591" name="Google Shape;311;g1dde69d438c_0_28" descr="Google Shape;311;g1dde69d438c_0_28"/>
          <p:cNvPicPr>
            <a:picLocks noChangeAspect="1"/>
          </p:cNvPicPr>
          <p:nvPr/>
        </p:nvPicPr>
        <p:blipFill>
          <a:blip r:embed="rId3">
            <a:extLst/>
          </a:blip>
          <a:srcRect l="0" t="4699" r="0" b="10707"/>
          <a:stretch>
            <a:fillRect/>
          </a:stretch>
        </p:blipFill>
        <p:spPr>
          <a:xfrm>
            <a:off x="2000074" y="1286991"/>
            <a:ext cx="8191849" cy="480365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516834" y="431999"/>
            <a:ext cx="11255165" cy="695741"/>
          </a:xfrm>
          <a:prstGeom prst="rect">
            <a:avLst/>
          </a:prstGeom>
        </p:spPr>
        <p:txBody>
          <a:bodyPr/>
          <a:lstStyle>
            <a:lvl1pPr>
              <a:defRPr spc="-200"/>
            </a:lvl1pPr>
          </a:lstStyle>
          <a:p>
            <a:pPr/>
            <a:r>
              <a:t>Team members </a:t>
            </a:r>
          </a:p>
        </p:txBody>
      </p:sp>
      <p:sp>
        <p:nvSpPr>
          <p:cNvPr id="232"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Google Shape;285;g214afb23a5d_2_2" descr="Google Shape;285;g214afb23a5d_2_2"/>
          <p:cNvPicPr>
            <a:picLocks noChangeAspect="1"/>
          </p:cNvPicPr>
          <p:nvPr/>
        </p:nvPicPr>
        <p:blipFill>
          <a:blip r:embed="rId2">
            <a:extLst/>
          </a:blip>
          <a:stretch>
            <a:fillRect/>
          </a:stretch>
        </p:blipFill>
        <p:spPr>
          <a:xfrm>
            <a:off x="6209841" y="3989913"/>
            <a:ext cx="1970467" cy="1890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cubicBezTo>
                  <a:pt x="4833" y="0"/>
                  <a:pt x="0" y="4836"/>
                  <a:pt x="0" y="10800"/>
                </a:cubicBezTo>
                <a:cubicBezTo>
                  <a:pt x="0" y="16764"/>
                  <a:pt x="4833" y="21600"/>
                  <a:pt x="10798" y="21600"/>
                </a:cubicBezTo>
                <a:cubicBezTo>
                  <a:pt x="16762" y="21600"/>
                  <a:pt x="21600" y="16764"/>
                  <a:pt x="21600" y="10800"/>
                </a:cubicBezTo>
                <a:cubicBezTo>
                  <a:pt x="21600" y="4836"/>
                  <a:pt x="16762" y="0"/>
                  <a:pt x="10798" y="0"/>
                </a:cubicBezTo>
                <a:close/>
              </a:path>
            </a:pathLst>
          </a:custGeom>
          <a:ln w="12700">
            <a:miter lim="400000"/>
          </a:ln>
        </p:spPr>
      </p:pic>
      <p:pic>
        <p:nvPicPr>
          <p:cNvPr id="234" name="Google Shape;286;g214afb23a5d_2_2" descr="Google Shape;286;g214afb23a5d_2_2"/>
          <p:cNvPicPr>
            <a:picLocks noChangeAspect="1"/>
          </p:cNvPicPr>
          <p:nvPr/>
        </p:nvPicPr>
        <p:blipFill>
          <a:blip r:embed="rId3">
            <a:extLst/>
          </a:blip>
          <a:srcRect l="0" t="0" r="7" b="6"/>
          <a:stretch>
            <a:fillRect/>
          </a:stretch>
        </p:blipFill>
        <p:spPr>
          <a:xfrm>
            <a:off x="3365615" y="1309992"/>
            <a:ext cx="1965722" cy="1894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5"/>
                  <a:pt x="0" y="10800"/>
                </a:cubicBezTo>
                <a:cubicBezTo>
                  <a:pt x="0" y="16765"/>
                  <a:pt x="4837" y="21600"/>
                  <a:pt x="10802" y="21600"/>
                </a:cubicBezTo>
                <a:cubicBezTo>
                  <a:pt x="16767" y="21600"/>
                  <a:pt x="21600" y="16765"/>
                  <a:pt x="21600" y="10800"/>
                </a:cubicBezTo>
                <a:cubicBezTo>
                  <a:pt x="21600" y="4835"/>
                  <a:pt x="16767" y="0"/>
                  <a:pt x="10802" y="0"/>
                </a:cubicBezTo>
                <a:close/>
              </a:path>
            </a:pathLst>
          </a:custGeom>
          <a:ln w="12700">
            <a:miter lim="400000"/>
          </a:ln>
        </p:spPr>
      </p:pic>
      <p:pic>
        <p:nvPicPr>
          <p:cNvPr id="235" name="Google Shape;287;g214afb23a5d_2_2" descr="Google Shape;287;g214afb23a5d_2_2"/>
          <p:cNvPicPr>
            <a:picLocks noChangeAspect="1"/>
          </p:cNvPicPr>
          <p:nvPr/>
        </p:nvPicPr>
        <p:blipFill>
          <a:blip r:embed="rId4">
            <a:extLst/>
          </a:blip>
          <a:srcRect l="0" t="0" r="0" b="7"/>
          <a:stretch>
            <a:fillRect/>
          </a:stretch>
        </p:blipFill>
        <p:spPr>
          <a:xfrm>
            <a:off x="6209841" y="1296870"/>
            <a:ext cx="1970467" cy="1907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cubicBezTo>
                  <a:pt x="4833" y="0"/>
                  <a:pt x="0" y="4837"/>
                  <a:pt x="0" y="10802"/>
                </a:cubicBezTo>
                <a:cubicBezTo>
                  <a:pt x="0" y="16767"/>
                  <a:pt x="4833" y="21600"/>
                  <a:pt x="10798" y="21600"/>
                </a:cubicBezTo>
                <a:cubicBezTo>
                  <a:pt x="16762" y="21600"/>
                  <a:pt x="21600" y="16767"/>
                  <a:pt x="21600" y="10802"/>
                </a:cubicBezTo>
                <a:cubicBezTo>
                  <a:pt x="21600" y="4837"/>
                  <a:pt x="16762" y="0"/>
                  <a:pt x="10798" y="0"/>
                </a:cubicBezTo>
                <a:close/>
              </a:path>
            </a:pathLst>
          </a:custGeom>
          <a:ln w="12700">
            <a:miter lim="400000"/>
          </a:ln>
        </p:spPr>
      </p:pic>
      <p:pic>
        <p:nvPicPr>
          <p:cNvPr id="236" name="Google Shape;288;g214afb23a5d_2_2" descr="Google Shape;288;g214afb23a5d_2_2"/>
          <p:cNvPicPr>
            <a:picLocks noChangeAspect="1"/>
          </p:cNvPicPr>
          <p:nvPr/>
        </p:nvPicPr>
        <p:blipFill>
          <a:blip r:embed="rId5">
            <a:extLst/>
          </a:blip>
          <a:stretch>
            <a:fillRect/>
          </a:stretch>
        </p:blipFill>
        <p:spPr>
          <a:xfrm>
            <a:off x="3361023" y="3936386"/>
            <a:ext cx="1970467" cy="1899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cubicBezTo>
                  <a:pt x="4833" y="0"/>
                  <a:pt x="0" y="4835"/>
                  <a:pt x="0" y="10800"/>
                </a:cubicBezTo>
                <a:cubicBezTo>
                  <a:pt x="0" y="16765"/>
                  <a:pt x="4833" y="21600"/>
                  <a:pt x="10798" y="21600"/>
                </a:cubicBezTo>
                <a:cubicBezTo>
                  <a:pt x="16762" y="21600"/>
                  <a:pt x="21600" y="16765"/>
                  <a:pt x="21600" y="10800"/>
                </a:cubicBezTo>
                <a:cubicBezTo>
                  <a:pt x="21600" y="4835"/>
                  <a:pt x="16762" y="0"/>
                  <a:pt x="10798" y="0"/>
                </a:cubicBezTo>
                <a:close/>
              </a:path>
            </a:pathLst>
          </a:custGeom>
          <a:ln w="12700">
            <a:miter lim="400000"/>
          </a:ln>
        </p:spPr>
      </p:pic>
      <p:pic>
        <p:nvPicPr>
          <p:cNvPr id="237" name="Google Shape;289;g214afb23a5d_2_2" descr="Google Shape;289;g214afb23a5d_2_2"/>
          <p:cNvPicPr>
            <a:picLocks noChangeAspect="1"/>
          </p:cNvPicPr>
          <p:nvPr/>
        </p:nvPicPr>
        <p:blipFill>
          <a:blip r:embed="rId6">
            <a:extLst/>
          </a:blip>
          <a:srcRect l="0" t="0" r="0" b="7"/>
          <a:stretch>
            <a:fillRect/>
          </a:stretch>
        </p:blipFill>
        <p:spPr>
          <a:xfrm>
            <a:off x="516798" y="1326076"/>
            <a:ext cx="1970466" cy="1907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8" y="0"/>
                </a:moveTo>
                <a:cubicBezTo>
                  <a:pt x="4833" y="0"/>
                  <a:pt x="0" y="4837"/>
                  <a:pt x="0" y="10802"/>
                </a:cubicBezTo>
                <a:cubicBezTo>
                  <a:pt x="0" y="16767"/>
                  <a:pt x="4833" y="21600"/>
                  <a:pt x="10798" y="21600"/>
                </a:cubicBezTo>
                <a:cubicBezTo>
                  <a:pt x="16762" y="21600"/>
                  <a:pt x="21600" y="16767"/>
                  <a:pt x="21600" y="10802"/>
                </a:cubicBezTo>
                <a:cubicBezTo>
                  <a:pt x="21600" y="4837"/>
                  <a:pt x="16762" y="0"/>
                  <a:pt x="10798" y="0"/>
                </a:cubicBezTo>
                <a:close/>
              </a:path>
            </a:pathLst>
          </a:custGeom>
          <a:ln w="12700">
            <a:miter lim="400000"/>
          </a:ln>
        </p:spPr>
      </p:pic>
      <p:pic>
        <p:nvPicPr>
          <p:cNvPr id="238" name="Google Shape;290;g214afb23a5d_2_2" descr="Google Shape;290;g214afb23a5d_2_2"/>
          <p:cNvPicPr>
            <a:picLocks noChangeAspect="1"/>
          </p:cNvPicPr>
          <p:nvPr/>
        </p:nvPicPr>
        <p:blipFill>
          <a:blip r:embed="rId7">
            <a:extLst/>
          </a:blip>
          <a:srcRect l="0" t="0" r="2" b="4"/>
          <a:stretch>
            <a:fillRect/>
          </a:stretch>
        </p:blipFill>
        <p:spPr>
          <a:xfrm>
            <a:off x="9058658" y="3943844"/>
            <a:ext cx="1860551" cy="1891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7"/>
                  <a:pt x="0" y="10802"/>
                </a:cubicBezTo>
                <a:cubicBezTo>
                  <a:pt x="0" y="16767"/>
                  <a:pt x="4835" y="21600"/>
                  <a:pt x="10800" y="21600"/>
                </a:cubicBezTo>
                <a:cubicBezTo>
                  <a:pt x="16765" y="21600"/>
                  <a:pt x="21600" y="16767"/>
                  <a:pt x="21600" y="10802"/>
                </a:cubicBezTo>
                <a:cubicBezTo>
                  <a:pt x="21600" y="4837"/>
                  <a:pt x="16765" y="0"/>
                  <a:pt x="10800" y="0"/>
                </a:cubicBezTo>
                <a:close/>
              </a:path>
            </a:pathLst>
          </a:custGeom>
          <a:ln w="12700">
            <a:miter lim="400000"/>
          </a:ln>
        </p:spPr>
      </p:pic>
      <p:sp>
        <p:nvSpPr>
          <p:cNvPr id="239" name="Rectangle 16"/>
          <p:cNvSpPr/>
          <p:nvPr/>
        </p:nvSpPr>
        <p:spPr>
          <a:xfrm>
            <a:off x="4627984" y="6092890"/>
            <a:ext cx="3340360" cy="6957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0" name="Google Shape;291;g214afb23a5d_2_2"/>
          <p:cNvSpPr txBox="1"/>
          <p:nvPr/>
        </p:nvSpPr>
        <p:spPr>
          <a:xfrm>
            <a:off x="5847741" y="5755584"/>
            <a:ext cx="2584801" cy="6451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Artem Kolmogorov</a:t>
            </a:r>
          </a:p>
          <a:p>
            <a:pPr indent="228600" algn="ctr">
              <a:lnSpc>
                <a:spcPct val="90000"/>
              </a:lnSpc>
              <a:spcBef>
                <a:spcPts val="1000"/>
              </a:spcBef>
              <a:defRPr sz="1100">
                <a:latin typeface="Garamond"/>
                <a:ea typeface="Garamond"/>
                <a:cs typeface="Garamond"/>
                <a:sym typeface="Garamond"/>
              </a:defRPr>
            </a:pPr>
            <a:r>
              <a:t>Project Manager &amp; Developer</a:t>
            </a:r>
          </a:p>
        </p:txBody>
      </p:sp>
      <p:sp>
        <p:nvSpPr>
          <p:cNvPr id="241" name="Google Shape;291;g214afb23a5d_2_2"/>
          <p:cNvSpPr txBox="1"/>
          <p:nvPr/>
        </p:nvSpPr>
        <p:spPr>
          <a:xfrm>
            <a:off x="8696559" y="5776845"/>
            <a:ext cx="2584801" cy="7822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Siddarth Ravirala</a:t>
            </a:r>
          </a:p>
          <a:p>
            <a:pPr indent="228600" algn="ctr">
              <a:lnSpc>
                <a:spcPct val="90000"/>
              </a:lnSpc>
              <a:spcBef>
                <a:spcPts val="1000"/>
              </a:spcBef>
              <a:defRPr sz="1100">
                <a:latin typeface="Garamond"/>
                <a:ea typeface="Garamond"/>
                <a:cs typeface="Garamond"/>
                <a:sym typeface="Garamond"/>
              </a:defRPr>
            </a:pPr>
            <a:r>
              <a:t>Developer</a:t>
            </a:r>
          </a:p>
        </p:txBody>
      </p:sp>
      <p:sp>
        <p:nvSpPr>
          <p:cNvPr id="242" name="Google Shape;291;g214afb23a5d_2_2"/>
          <p:cNvSpPr txBox="1"/>
          <p:nvPr/>
        </p:nvSpPr>
        <p:spPr>
          <a:xfrm>
            <a:off x="3269972" y="5816657"/>
            <a:ext cx="1965875" cy="7822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Wangbo Gu</a:t>
            </a:r>
          </a:p>
          <a:p>
            <a:pPr indent="228600" algn="ctr">
              <a:lnSpc>
                <a:spcPct val="90000"/>
              </a:lnSpc>
              <a:spcBef>
                <a:spcPts val="1000"/>
              </a:spcBef>
              <a:defRPr sz="1100">
                <a:latin typeface="Garamond"/>
                <a:ea typeface="Garamond"/>
                <a:cs typeface="Garamond"/>
                <a:sym typeface="Garamond"/>
              </a:defRPr>
            </a:pPr>
            <a:r>
              <a:t>Developer</a:t>
            </a:r>
          </a:p>
        </p:txBody>
      </p:sp>
      <p:sp>
        <p:nvSpPr>
          <p:cNvPr id="243" name="Google Shape;291;g214afb23a5d_2_2"/>
          <p:cNvSpPr txBox="1"/>
          <p:nvPr/>
        </p:nvSpPr>
        <p:spPr>
          <a:xfrm>
            <a:off x="6209841" y="3172168"/>
            <a:ext cx="1860601" cy="6451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Shivani Chavan</a:t>
            </a:r>
          </a:p>
          <a:p>
            <a:pPr indent="228600" algn="ctr">
              <a:lnSpc>
                <a:spcPct val="90000"/>
              </a:lnSpc>
              <a:spcBef>
                <a:spcPts val="1000"/>
              </a:spcBef>
              <a:defRPr sz="1100">
                <a:latin typeface="Garamond"/>
                <a:ea typeface="Garamond"/>
                <a:cs typeface="Garamond"/>
                <a:sym typeface="Garamond"/>
              </a:defRPr>
            </a:pPr>
            <a:r>
              <a:t>Developer</a:t>
            </a:r>
          </a:p>
        </p:txBody>
      </p:sp>
      <p:sp>
        <p:nvSpPr>
          <p:cNvPr id="244" name="Google Shape;291;g214afb23a5d_2_2"/>
          <p:cNvSpPr txBox="1"/>
          <p:nvPr/>
        </p:nvSpPr>
        <p:spPr>
          <a:xfrm>
            <a:off x="3375247" y="3138567"/>
            <a:ext cx="1860601" cy="6451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Yuxiang Liu</a:t>
            </a:r>
          </a:p>
          <a:p>
            <a:pPr indent="228600" algn="ctr">
              <a:lnSpc>
                <a:spcPct val="90000"/>
              </a:lnSpc>
              <a:spcBef>
                <a:spcPts val="1000"/>
              </a:spcBef>
              <a:defRPr sz="1100">
                <a:latin typeface="Garamond"/>
                <a:ea typeface="Garamond"/>
                <a:cs typeface="Garamond"/>
                <a:sym typeface="Garamond"/>
              </a:defRPr>
            </a:pPr>
            <a:r>
              <a:t>Developer</a:t>
            </a:r>
          </a:p>
        </p:txBody>
      </p:sp>
      <p:sp>
        <p:nvSpPr>
          <p:cNvPr id="245" name="Google Shape;291;g214afb23a5d_2_2"/>
          <p:cNvSpPr txBox="1"/>
          <p:nvPr/>
        </p:nvSpPr>
        <p:spPr>
          <a:xfrm>
            <a:off x="540654" y="3156057"/>
            <a:ext cx="1860601" cy="6451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indent="228600" algn="ctr">
              <a:lnSpc>
                <a:spcPct val="90000"/>
              </a:lnSpc>
              <a:spcBef>
                <a:spcPts val="1000"/>
              </a:spcBef>
              <a:defRPr sz="1400">
                <a:latin typeface="Garamond"/>
                <a:ea typeface="Garamond"/>
                <a:cs typeface="Garamond"/>
                <a:sym typeface="Garamond"/>
              </a:defRPr>
            </a:pPr>
            <a:r>
              <a:t>Omkar Shitloe</a:t>
            </a:r>
          </a:p>
          <a:p>
            <a:pPr indent="228600" algn="ctr">
              <a:lnSpc>
                <a:spcPct val="90000"/>
              </a:lnSpc>
              <a:spcBef>
                <a:spcPts val="1000"/>
              </a:spcBef>
              <a:defRPr sz="1100">
                <a:latin typeface="Garamond"/>
                <a:ea typeface="Garamond"/>
                <a:cs typeface="Garamond"/>
                <a:sym typeface="Garamond"/>
              </a:defRPr>
            </a:pPr>
            <a:r>
              <a:t>Developer &amp; DBA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Title 1"/>
          <p:cNvSpPr txBox="1"/>
          <p:nvPr>
            <p:ph type="title"/>
          </p:nvPr>
        </p:nvSpPr>
        <p:spPr>
          <a:xfrm>
            <a:off x="516834" y="431999"/>
            <a:ext cx="11255165" cy="695741"/>
          </a:xfrm>
          <a:prstGeom prst="rect">
            <a:avLst/>
          </a:prstGeom>
        </p:spPr>
        <p:txBody>
          <a:bodyPr/>
          <a:lstStyle>
            <a:lvl1pPr>
              <a:defRPr spc="-200"/>
            </a:lvl1pPr>
          </a:lstStyle>
          <a:p>
            <a:pPr/>
            <a:r>
              <a:t>App Screenshots</a:t>
            </a:r>
          </a:p>
        </p:txBody>
      </p:sp>
      <p:sp>
        <p:nvSpPr>
          <p:cNvPr id="594"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7" name="Google Shape;211;p1"/>
          <p:cNvGrpSpPr/>
          <p:nvPr/>
        </p:nvGrpSpPr>
        <p:grpSpPr>
          <a:xfrm>
            <a:off x="5221254" y="6249896"/>
            <a:ext cx="1749492" cy="483413"/>
            <a:chOff x="0" y="0"/>
            <a:chExt cx="1749491" cy="483412"/>
          </a:xfrm>
        </p:grpSpPr>
        <p:sp>
          <p:nvSpPr>
            <p:cNvPr id="595"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596"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598" name="Google Shape;361;g214afb23a5d_4_10" descr="Google Shape;361;g214afb23a5d_4_10"/>
          <p:cNvPicPr>
            <a:picLocks noChangeAspect="1"/>
          </p:cNvPicPr>
          <p:nvPr/>
        </p:nvPicPr>
        <p:blipFill>
          <a:blip r:embed="rId3">
            <a:extLst/>
          </a:blip>
          <a:stretch>
            <a:fillRect/>
          </a:stretch>
        </p:blipFill>
        <p:spPr>
          <a:xfrm>
            <a:off x="9385386" y="1340264"/>
            <a:ext cx="2506125" cy="4466151"/>
          </a:xfrm>
          <a:prstGeom prst="rect">
            <a:avLst/>
          </a:prstGeom>
          <a:ln w="12700">
            <a:miter lim="400000"/>
          </a:ln>
        </p:spPr>
      </p:pic>
      <p:sp>
        <p:nvSpPr>
          <p:cNvPr id="599" name="TextBox 6"/>
          <p:cNvSpPr txBox="1"/>
          <p:nvPr/>
        </p:nvSpPr>
        <p:spPr>
          <a:xfrm>
            <a:off x="562553" y="1340264"/>
            <a:ext cx="7779947" cy="443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latin typeface="Garamond"/>
                <a:ea typeface="Garamond"/>
                <a:cs typeface="Garamond"/>
                <a:sym typeface="Garamond"/>
              </a:defRPr>
            </a:pPr>
            <a:r>
              <a:t>Home Page </a:t>
            </a:r>
          </a:p>
          <a:p>
            <a:pPr>
              <a:defRPr b="1" sz="1600">
                <a:latin typeface="Garamond"/>
                <a:ea typeface="Garamond"/>
                <a:cs typeface="Garamond"/>
                <a:sym typeface="Garamond"/>
              </a:defRPr>
            </a:pPr>
          </a:p>
          <a:p>
            <a:pPr marL="457200" indent="-330200">
              <a:buClr>
                <a:srgbClr val="FFFFFF"/>
              </a:buClr>
              <a:buSzPts val="1600"/>
              <a:buFont typeface="Gill Sans Light"/>
              <a:buChar char="●"/>
              <a:defRPr sz="1600">
                <a:latin typeface="Garamond"/>
                <a:ea typeface="Garamond"/>
                <a:cs typeface="Garamond"/>
                <a:sym typeface="Garamond"/>
              </a:defRPr>
            </a:pPr>
            <a:r>
              <a:t>App has 5 Functionality  Buttons</a:t>
            </a:r>
          </a:p>
          <a:p>
            <a:pPr indent="457200">
              <a:defRPr sz="1600">
                <a:latin typeface="Garamond"/>
                <a:ea typeface="Garamond"/>
                <a:cs typeface="Garamond"/>
                <a:sym typeface="Garamond"/>
              </a:defRPr>
            </a:pPr>
          </a:p>
          <a:p>
            <a:pPr marL="457200" indent="-323850">
              <a:buClr>
                <a:srgbClr val="FFFFFF"/>
              </a:buClr>
              <a:buSzPts val="1600"/>
              <a:buAutoNum type="arabicPeriod" startAt="1"/>
              <a:defRPr sz="1600">
                <a:latin typeface="Garamond"/>
                <a:ea typeface="Garamond"/>
                <a:cs typeface="Garamond"/>
                <a:sym typeface="Garamond"/>
              </a:defRPr>
            </a:pPr>
            <a:r>
              <a:t> Onboarding Screen: A screen that welcomes the user to the app and provides an overview of its app.</a:t>
            </a:r>
          </a:p>
          <a:p>
            <a:pPr indent="457200">
              <a:defRPr sz="1600">
                <a:latin typeface="Garamond"/>
                <a:ea typeface="Garamond"/>
                <a:cs typeface="Garamond"/>
                <a:sym typeface="Garamond"/>
              </a:defRPr>
            </a:pPr>
          </a:p>
          <a:p>
            <a:pPr marL="457200" indent="-323850">
              <a:buClr>
                <a:srgbClr val="FFFFFF"/>
              </a:buClr>
              <a:buSzPts val="1600"/>
              <a:buAutoNum type="arabicPeriod" startAt="1"/>
              <a:defRPr sz="1600">
                <a:latin typeface="Garamond"/>
                <a:ea typeface="Garamond"/>
                <a:cs typeface="Garamond"/>
                <a:sym typeface="Garamond"/>
              </a:defRPr>
            </a:pPr>
            <a:r>
              <a:t>Stress level analysis screen: A screen that displays the user's stress level based on the biometric data collected.</a:t>
            </a:r>
          </a:p>
          <a:p>
            <a:pPr indent="457200">
              <a:defRPr sz="1600">
                <a:latin typeface="Garamond"/>
                <a:ea typeface="Garamond"/>
                <a:cs typeface="Garamond"/>
                <a:sym typeface="Garamond"/>
              </a:defRPr>
            </a:pPr>
          </a:p>
          <a:p>
            <a:pPr marL="457200" indent="-323850">
              <a:buClr>
                <a:srgbClr val="FFFFFF"/>
              </a:buClr>
              <a:buSzPts val="1600"/>
              <a:buAutoNum type="arabicPeriod" startAt="1"/>
              <a:defRPr sz="1600">
                <a:latin typeface="Garamond"/>
                <a:ea typeface="Garamond"/>
                <a:cs typeface="Garamond"/>
                <a:sym typeface="Garamond"/>
              </a:defRPr>
            </a:pPr>
            <a:r>
              <a:t>Quiz / Upload Images Screen: Quiz screen that asks the user questions to identify their sources of stress. Upload screen that allows the user to upload images</a:t>
            </a:r>
          </a:p>
          <a:p>
            <a:pPr indent="457200">
              <a:defRPr sz="1600">
                <a:latin typeface="Garamond"/>
                <a:ea typeface="Garamond"/>
                <a:cs typeface="Garamond"/>
                <a:sym typeface="Garamond"/>
              </a:defRPr>
            </a:pPr>
          </a:p>
          <a:p>
            <a:pPr marL="457200" indent="-323850">
              <a:buClr>
                <a:srgbClr val="FFFFFF"/>
              </a:buClr>
              <a:buSzPts val="1600"/>
              <a:buAutoNum type="arabicPeriod" startAt="1"/>
              <a:defRPr sz="1600">
                <a:latin typeface="Garamond"/>
                <a:ea typeface="Garamond"/>
                <a:cs typeface="Garamond"/>
                <a:sym typeface="Garamond"/>
              </a:defRPr>
            </a:pPr>
            <a:r>
              <a:t>Stress management techniques Screen: A screen that provides stress management techniques, such as breathing exercises, meditation, or cognitive behavioral therapy.</a:t>
            </a:r>
          </a:p>
          <a:p>
            <a:pPr indent="457200">
              <a:defRPr sz="1600">
                <a:latin typeface="Garamond"/>
                <a:ea typeface="Garamond"/>
                <a:cs typeface="Garamond"/>
                <a:sym typeface="Garamond"/>
              </a:defRPr>
            </a:pPr>
          </a:p>
          <a:p>
            <a:pPr marL="457200" indent="-323850">
              <a:buClr>
                <a:srgbClr val="FFFFFF"/>
              </a:buClr>
              <a:buSzPts val="1600"/>
              <a:buAutoNum type="arabicPeriod" startAt="1"/>
              <a:defRPr sz="1600">
                <a:latin typeface="Garamond"/>
                <a:ea typeface="Garamond"/>
                <a:cs typeface="Garamond"/>
                <a:sym typeface="Garamond"/>
              </a:defRPr>
            </a:pPr>
            <a:r>
              <a:t>Registration / Login  Screen: A screen that allows the user to create an account or log in to an existing one.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Title 1"/>
          <p:cNvSpPr txBox="1"/>
          <p:nvPr>
            <p:ph type="title"/>
          </p:nvPr>
        </p:nvSpPr>
        <p:spPr>
          <a:xfrm>
            <a:off x="516834" y="431999"/>
            <a:ext cx="11255165" cy="695741"/>
          </a:xfrm>
          <a:prstGeom prst="rect">
            <a:avLst/>
          </a:prstGeom>
        </p:spPr>
        <p:txBody>
          <a:bodyPr/>
          <a:lstStyle>
            <a:lvl1pPr>
              <a:defRPr spc="-200"/>
            </a:lvl1pPr>
          </a:lstStyle>
          <a:p>
            <a:pPr/>
            <a:r>
              <a:t>API Screenshots</a:t>
            </a:r>
          </a:p>
        </p:txBody>
      </p:sp>
      <p:sp>
        <p:nvSpPr>
          <p:cNvPr id="602"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05" name="Google Shape;211;p1"/>
          <p:cNvGrpSpPr/>
          <p:nvPr/>
        </p:nvGrpSpPr>
        <p:grpSpPr>
          <a:xfrm>
            <a:off x="5221254" y="6249896"/>
            <a:ext cx="1749492" cy="483413"/>
            <a:chOff x="0" y="0"/>
            <a:chExt cx="1749491" cy="483412"/>
          </a:xfrm>
        </p:grpSpPr>
        <p:sp>
          <p:nvSpPr>
            <p:cNvPr id="603"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04"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606" name="Google Shape;372;g214afb23a5d_4_19" descr="Google Shape;372;g214afb23a5d_4_19"/>
          <p:cNvPicPr>
            <a:picLocks noChangeAspect="1"/>
          </p:cNvPicPr>
          <p:nvPr/>
        </p:nvPicPr>
        <p:blipFill>
          <a:blip r:embed="rId3">
            <a:extLst/>
          </a:blip>
          <a:stretch>
            <a:fillRect/>
          </a:stretch>
        </p:blipFill>
        <p:spPr>
          <a:xfrm>
            <a:off x="516834" y="1576063"/>
            <a:ext cx="1966200" cy="3041501"/>
          </a:xfrm>
          <a:prstGeom prst="rect">
            <a:avLst/>
          </a:prstGeom>
          <a:ln w="12700">
            <a:miter lim="400000"/>
          </a:ln>
        </p:spPr>
      </p:pic>
      <p:pic>
        <p:nvPicPr>
          <p:cNvPr id="607" name="Google Shape;373;g214afb23a5d_4_19" descr="Google Shape;373;g214afb23a5d_4_19"/>
          <p:cNvPicPr>
            <a:picLocks noChangeAspect="1"/>
          </p:cNvPicPr>
          <p:nvPr/>
        </p:nvPicPr>
        <p:blipFill>
          <a:blip r:embed="rId4">
            <a:extLst/>
          </a:blip>
          <a:stretch>
            <a:fillRect/>
          </a:stretch>
        </p:blipFill>
        <p:spPr>
          <a:xfrm>
            <a:off x="3636876" y="1475326"/>
            <a:ext cx="1893101" cy="3041501"/>
          </a:xfrm>
          <a:prstGeom prst="rect">
            <a:avLst/>
          </a:prstGeom>
          <a:ln w="12700">
            <a:miter lim="400000"/>
          </a:ln>
        </p:spPr>
      </p:pic>
      <p:pic>
        <p:nvPicPr>
          <p:cNvPr id="608" name="Google Shape;374;g214afb23a5d_4_19" descr="Google Shape;374;g214afb23a5d_4_19"/>
          <p:cNvPicPr>
            <a:picLocks noChangeAspect="1"/>
          </p:cNvPicPr>
          <p:nvPr/>
        </p:nvPicPr>
        <p:blipFill>
          <a:blip r:embed="rId5">
            <a:extLst/>
          </a:blip>
          <a:stretch>
            <a:fillRect/>
          </a:stretch>
        </p:blipFill>
        <p:spPr>
          <a:xfrm>
            <a:off x="6683818" y="1475326"/>
            <a:ext cx="1893101" cy="3041501"/>
          </a:xfrm>
          <a:prstGeom prst="rect">
            <a:avLst/>
          </a:prstGeom>
          <a:ln w="12700">
            <a:miter lim="400000"/>
          </a:ln>
        </p:spPr>
      </p:pic>
      <p:pic>
        <p:nvPicPr>
          <p:cNvPr id="609" name="Google Shape;375;g214afb23a5d_4_19" descr="Google Shape;375;g214afb23a5d_4_19"/>
          <p:cNvPicPr>
            <a:picLocks noChangeAspect="1"/>
          </p:cNvPicPr>
          <p:nvPr/>
        </p:nvPicPr>
        <p:blipFill>
          <a:blip r:embed="rId6">
            <a:extLst/>
          </a:blip>
          <a:stretch>
            <a:fillRect/>
          </a:stretch>
        </p:blipFill>
        <p:spPr>
          <a:xfrm>
            <a:off x="9730761" y="1576063"/>
            <a:ext cx="1966201" cy="3041501"/>
          </a:xfrm>
          <a:prstGeom prst="rect">
            <a:avLst/>
          </a:prstGeom>
          <a:ln w="12700">
            <a:miter lim="400000"/>
          </a:ln>
        </p:spPr>
      </p:pic>
      <p:sp>
        <p:nvSpPr>
          <p:cNvPr id="610" name="TextBox 10"/>
          <p:cNvSpPr txBox="1"/>
          <p:nvPr/>
        </p:nvSpPr>
        <p:spPr>
          <a:xfrm>
            <a:off x="562554" y="4795935"/>
            <a:ext cx="187476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Garamond"/>
                <a:ea typeface="Garamond"/>
                <a:cs typeface="Garamond"/>
                <a:sym typeface="Garamond"/>
              </a:defRPr>
            </a:lvl1pPr>
          </a:lstStyle>
          <a:p>
            <a:pPr/>
            <a:r>
              <a:t>Profile Screen</a:t>
            </a:r>
          </a:p>
        </p:txBody>
      </p:sp>
      <p:sp>
        <p:nvSpPr>
          <p:cNvPr id="611" name="TextBox 11"/>
          <p:cNvSpPr txBox="1"/>
          <p:nvPr/>
        </p:nvSpPr>
        <p:spPr>
          <a:xfrm>
            <a:off x="3646046" y="4795935"/>
            <a:ext cx="187476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Garamond"/>
                <a:ea typeface="Garamond"/>
                <a:cs typeface="Garamond"/>
                <a:sym typeface="Garamond"/>
              </a:defRPr>
            </a:lvl1pPr>
          </a:lstStyle>
          <a:p>
            <a:pPr/>
            <a:r>
              <a:t>Login Screen</a:t>
            </a:r>
          </a:p>
        </p:txBody>
      </p:sp>
      <p:sp>
        <p:nvSpPr>
          <p:cNvPr id="612" name="TextBox 12"/>
          <p:cNvSpPr txBox="1"/>
          <p:nvPr/>
        </p:nvSpPr>
        <p:spPr>
          <a:xfrm>
            <a:off x="6692987" y="4792043"/>
            <a:ext cx="187476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Garamond"/>
                <a:ea typeface="Garamond"/>
                <a:cs typeface="Garamond"/>
                <a:sym typeface="Garamond"/>
              </a:defRPr>
            </a:lvl1pPr>
          </a:lstStyle>
          <a:p>
            <a:pPr/>
            <a:r>
              <a:t>Registration Screen</a:t>
            </a:r>
          </a:p>
        </p:txBody>
      </p:sp>
      <p:sp>
        <p:nvSpPr>
          <p:cNvPr id="613" name="TextBox 13"/>
          <p:cNvSpPr txBox="1"/>
          <p:nvPr/>
        </p:nvSpPr>
        <p:spPr>
          <a:xfrm>
            <a:off x="9776479" y="4792043"/>
            <a:ext cx="187476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Garamond"/>
                <a:ea typeface="Garamond"/>
                <a:cs typeface="Garamond"/>
                <a:sym typeface="Garamond"/>
              </a:defRPr>
            </a:lvl1pPr>
          </a:lstStyle>
          <a:p>
            <a:pPr/>
            <a:r>
              <a:t>User Profile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Title 1"/>
          <p:cNvSpPr txBox="1"/>
          <p:nvPr>
            <p:ph type="title"/>
          </p:nvPr>
        </p:nvSpPr>
        <p:spPr>
          <a:xfrm>
            <a:off x="516834" y="431999"/>
            <a:ext cx="11255165" cy="695741"/>
          </a:xfrm>
          <a:prstGeom prst="rect">
            <a:avLst/>
          </a:prstGeom>
        </p:spPr>
        <p:txBody>
          <a:bodyPr/>
          <a:lstStyle>
            <a:lvl1pPr>
              <a:defRPr spc="-200"/>
            </a:lvl1pPr>
          </a:lstStyle>
          <a:p>
            <a:pPr/>
            <a:r>
              <a:t>Database of the User (Firebase) </a:t>
            </a:r>
          </a:p>
        </p:txBody>
      </p:sp>
      <p:sp>
        <p:nvSpPr>
          <p:cNvPr id="616"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19" name="Google Shape;211;p1"/>
          <p:cNvGrpSpPr/>
          <p:nvPr/>
        </p:nvGrpSpPr>
        <p:grpSpPr>
          <a:xfrm>
            <a:off x="5221254" y="6249896"/>
            <a:ext cx="1749492" cy="483413"/>
            <a:chOff x="0" y="0"/>
            <a:chExt cx="1749491" cy="483412"/>
          </a:xfrm>
        </p:grpSpPr>
        <p:sp>
          <p:nvSpPr>
            <p:cNvPr id="61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18"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620" name="Google Shape;384;g214afb23a5d_4_35" descr="Google Shape;384;g214afb23a5d_4_35"/>
          <p:cNvPicPr>
            <a:picLocks noChangeAspect="1"/>
          </p:cNvPicPr>
          <p:nvPr/>
        </p:nvPicPr>
        <p:blipFill>
          <a:blip r:embed="rId3">
            <a:extLst/>
          </a:blip>
          <a:srcRect l="0" t="0" r="0" b="5222"/>
          <a:stretch>
            <a:fillRect/>
          </a:stretch>
        </p:blipFill>
        <p:spPr>
          <a:xfrm>
            <a:off x="845062" y="1383099"/>
            <a:ext cx="10598627" cy="473717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Title 1"/>
          <p:cNvSpPr txBox="1"/>
          <p:nvPr>
            <p:ph type="title"/>
          </p:nvPr>
        </p:nvSpPr>
        <p:spPr>
          <a:xfrm>
            <a:off x="516834" y="431999"/>
            <a:ext cx="11255165" cy="695741"/>
          </a:xfrm>
          <a:prstGeom prst="rect">
            <a:avLst/>
          </a:prstGeom>
        </p:spPr>
        <p:txBody>
          <a:bodyPr/>
          <a:lstStyle>
            <a:lvl1pPr>
              <a:defRPr spc="-200"/>
            </a:lvl1pPr>
          </a:lstStyle>
          <a:p>
            <a:pPr/>
            <a:r>
              <a:t>Machine Learning Model : Data Collection</a:t>
            </a:r>
          </a:p>
        </p:txBody>
      </p:sp>
      <p:sp>
        <p:nvSpPr>
          <p:cNvPr id="623" name="Content Placeholder 2"/>
          <p:cNvSpPr txBox="1"/>
          <p:nvPr>
            <p:ph type="body" sz="quarter" idx="1"/>
          </p:nvPr>
        </p:nvSpPr>
        <p:spPr>
          <a:xfrm>
            <a:off x="431999" y="1361872"/>
            <a:ext cx="5157039" cy="802830"/>
          </a:xfrm>
          <a:prstGeom prst="rect">
            <a:avLst/>
          </a:prstGeom>
        </p:spPr>
        <p:txBody>
          <a:bodyPr/>
          <a:lstStyle>
            <a:lvl1pPr marL="0" indent="0">
              <a:lnSpc>
                <a:spcPct val="150000"/>
              </a:lnSpc>
              <a:buSzTx/>
              <a:buNone/>
              <a:defRPr b="1">
                <a:solidFill>
                  <a:srgbClr val="000000"/>
                </a:solidFill>
                <a:latin typeface="Garamond"/>
                <a:ea typeface="Garamond"/>
                <a:cs typeface="Garamond"/>
                <a:sym typeface="Garamond"/>
              </a:defRPr>
            </a:lvl1pPr>
          </a:lstStyle>
          <a:p>
            <a:pPr/>
            <a:r>
              <a:t>8G dataset containing 27000+ facial images labeled with 8 emotional types</a:t>
            </a:r>
          </a:p>
        </p:txBody>
      </p:sp>
      <p:sp>
        <p:nvSpPr>
          <p:cNvPr id="624"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5" name="Google Shape;394;g215dcad5a3a_3_17" descr="Google Shape;394;g215dcad5a3a_3_17"/>
          <p:cNvPicPr>
            <a:picLocks noChangeAspect="1"/>
          </p:cNvPicPr>
          <p:nvPr/>
        </p:nvPicPr>
        <p:blipFill>
          <a:blip r:embed="rId2">
            <a:extLst/>
          </a:blip>
          <a:stretch>
            <a:fillRect/>
          </a:stretch>
        </p:blipFill>
        <p:spPr>
          <a:xfrm>
            <a:off x="6329274" y="1454774"/>
            <a:ext cx="5294426" cy="4524776"/>
          </a:xfrm>
          <a:prstGeom prst="rect">
            <a:avLst/>
          </a:prstGeom>
          <a:ln w="12700">
            <a:miter lim="400000"/>
          </a:ln>
        </p:spPr>
      </p:pic>
      <p:pic>
        <p:nvPicPr>
          <p:cNvPr id="626" name="Google Shape;395;g215dcad5a3a_3_17" descr="Google Shape;395;g215dcad5a3a_3_17"/>
          <p:cNvPicPr>
            <a:picLocks noChangeAspect="1"/>
          </p:cNvPicPr>
          <p:nvPr/>
        </p:nvPicPr>
        <p:blipFill>
          <a:blip r:embed="rId3">
            <a:extLst/>
          </a:blip>
          <a:stretch>
            <a:fillRect/>
          </a:stretch>
        </p:blipFill>
        <p:spPr>
          <a:xfrm>
            <a:off x="516824" y="2534049"/>
            <a:ext cx="5598950" cy="3445501"/>
          </a:xfrm>
          <a:prstGeom prst="rect">
            <a:avLst/>
          </a:prstGeom>
          <a:ln w="12700">
            <a:miter lim="400000"/>
          </a:ln>
        </p:spPr>
      </p:pic>
      <p:grpSp>
        <p:nvGrpSpPr>
          <p:cNvPr id="629" name="Google Shape;211;p1"/>
          <p:cNvGrpSpPr/>
          <p:nvPr/>
        </p:nvGrpSpPr>
        <p:grpSpPr>
          <a:xfrm>
            <a:off x="5221254" y="6249896"/>
            <a:ext cx="1749492" cy="483413"/>
            <a:chOff x="0" y="0"/>
            <a:chExt cx="1749491" cy="483412"/>
          </a:xfrm>
        </p:grpSpPr>
        <p:sp>
          <p:nvSpPr>
            <p:cNvPr id="62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28" name="image2.png" descr="image2.png"/>
            <p:cNvPicPr>
              <a:picLocks noChangeAspect="1"/>
            </p:cNvPicPr>
            <p:nvPr/>
          </p:nvPicPr>
          <p:blipFill>
            <a:blip r:embed="rId4">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Title 1"/>
          <p:cNvSpPr txBox="1"/>
          <p:nvPr>
            <p:ph type="title"/>
          </p:nvPr>
        </p:nvSpPr>
        <p:spPr>
          <a:xfrm>
            <a:off x="516834" y="431999"/>
            <a:ext cx="11255165" cy="695741"/>
          </a:xfrm>
          <a:prstGeom prst="rect">
            <a:avLst/>
          </a:prstGeom>
        </p:spPr>
        <p:txBody>
          <a:bodyPr/>
          <a:lstStyle>
            <a:lvl1pPr>
              <a:defRPr spc="-200"/>
            </a:lvl1pPr>
          </a:lstStyle>
          <a:p>
            <a:pPr/>
            <a:r>
              <a:t>Machine Learning Model : Data Collection</a:t>
            </a:r>
          </a:p>
        </p:txBody>
      </p:sp>
      <p:sp>
        <p:nvSpPr>
          <p:cNvPr id="632"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35" name="Google Shape;211;p1"/>
          <p:cNvGrpSpPr/>
          <p:nvPr/>
        </p:nvGrpSpPr>
        <p:grpSpPr>
          <a:xfrm>
            <a:off x="5221254" y="6249896"/>
            <a:ext cx="1749492" cy="483413"/>
            <a:chOff x="0" y="0"/>
            <a:chExt cx="1749491" cy="483412"/>
          </a:xfrm>
        </p:grpSpPr>
        <p:sp>
          <p:nvSpPr>
            <p:cNvPr id="633"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34"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636" name="Google Shape;404;g215dcad5a3a_3_26" descr="Google Shape;404;g215dcad5a3a_3_26"/>
          <p:cNvPicPr>
            <a:picLocks noChangeAspect="1"/>
          </p:cNvPicPr>
          <p:nvPr/>
        </p:nvPicPr>
        <p:blipFill>
          <a:blip r:embed="rId3">
            <a:extLst/>
          </a:blip>
          <a:stretch>
            <a:fillRect/>
          </a:stretch>
        </p:blipFill>
        <p:spPr>
          <a:xfrm>
            <a:off x="516834" y="1428984"/>
            <a:ext cx="4442722" cy="4290681"/>
          </a:xfrm>
          <a:prstGeom prst="rect">
            <a:avLst/>
          </a:prstGeom>
          <a:ln w="12700">
            <a:miter lim="400000"/>
          </a:ln>
        </p:spPr>
      </p:pic>
      <p:sp>
        <p:nvSpPr>
          <p:cNvPr id="637" name="Content Placeholder 6"/>
          <p:cNvSpPr txBox="1"/>
          <p:nvPr/>
        </p:nvSpPr>
        <p:spPr>
          <a:xfrm>
            <a:off x="6141718" y="1428984"/>
            <a:ext cx="5302622" cy="287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66700" indent="-266700">
              <a:lnSpc>
                <a:spcPct val="20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Training dataset: 70%-80% of the data </a:t>
            </a:r>
          </a:p>
          <a:p>
            <a:pPr marL="266700" indent="-266700">
              <a:lnSpc>
                <a:spcPct val="20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Testing dataset: 20%-30% of the data</a:t>
            </a:r>
          </a:p>
          <a:p>
            <a:pPr marL="266700" indent="-266700">
              <a:lnSpc>
                <a:spcPct val="20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The model will be trained on the training set, and the performance is evaluated on the testing set.</a:t>
            </a:r>
          </a:p>
          <a:p>
            <a:pPr marL="266700" indent="-266700">
              <a:lnSpc>
                <a:spcPct val="20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Resizing all images to 200 x 200 pixels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Title 1"/>
          <p:cNvSpPr txBox="1"/>
          <p:nvPr>
            <p:ph type="title"/>
          </p:nvPr>
        </p:nvSpPr>
        <p:spPr>
          <a:xfrm>
            <a:off x="516834" y="431999"/>
            <a:ext cx="11255165" cy="695741"/>
          </a:xfrm>
          <a:prstGeom prst="rect">
            <a:avLst/>
          </a:prstGeom>
        </p:spPr>
        <p:txBody>
          <a:bodyPr/>
          <a:lstStyle>
            <a:lvl1pPr>
              <a:defRPr spc="-200"/>
            </a:lvl1pPr>
          </a:lstStyle>
          <a:p>
            <a:pPr/>
            <a:r>
              <a:t>Machine Learning Model : Data Collection</a:t>
            </a:r>
          </a:p>
        </p:txBody>
      </p:sp>
      <p:sp>
        <p:nvSpPr>
          <p:cNvPr id="640"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43" name="Google Shape;211;p1"/>
          <p:cNvGrpSpPr/>
          <p:nvPr/>
        </p:nvGrpSpPr>
        <p:grpSpPr>
          <a:xfrm>
            <a:off x="5221254" y="6249896"/>
            <a:ext cx="1749492" cy="483413"/>
            <a:chOff x="0" y="0"/>
            <a:chExt cx="1749491" cy="483412"/>
          </a:xfrm>
        </p:grpSpPr>
        <p:sp>
          <p:nvSpPr>
            <p:cNvPr id="641"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42"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sp>
        <p:nvSpPr>
          <p:cNvPr id="644" name="Content Placeholder 6"/>
          <p:cNvSpPr txBox="1"/>
          <p:nvPr/>
        </p:nvSpPr>
        <p:spPr>
          <a:xfrm>
            <a:off x="4850860" y="1428984"/>
            <a:ext cx="6875418"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66700" indent="-266700">
              <a:lnSpc>
                <a:spcPct val="15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Converting images to 4 dimensional NumPy array (RGB)</a:t>
            </a:r>
          </a:p>
          <a:p>
            <a:pPr marL="266700" indent="-266700">
              <a:lnSpc>
                <a:spcPct val="15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4</a:t>
            </a:r>
            <a:r>
              <a:rPr>
                <a:solidFill>
                  <a:srgbClr val="FFFFFF"/>
                </a:solidFill>
              </a:rPr>
              <a:t> </a:t>
            </a:r>
            <a:r>
              <a:t>dimensions: Batch size, Height, Weight and Channels</a:t>
            </a:r>
          </a:p>
          <a:p>
            <a:pPr marL="266700" indent="-266700">
              <a:lnSpc>
                <a:spcPct val="15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The values in the array represent the intensity of the red, green, and blue color channels at each pixel location in the image.</a:t>
            </a:r>
          </a:p>
          <a:p>
            <a:pPr marL="266700" indent="-266700">
              <a:lnSpc>
                <a:spcPct val="150000"/>
              </a:lnSpc>
              <a:spcBef>
                <a:spcPts val="1000"/>
              </a:spcBef>
              <a:buClr>
                <a:schemeClr val="accent1"/>
              </a:buClr>
              <a:buSzPct val="104999"/>
              <a:buFont typeface="Gill Sans Light"/>
              <a:buChar char="»"/>
              <a:defRPr>
                <a:solidFill>
                  <a:srgbClr val="404040"/>
                </a:solidFill>
                <a:latin typeface="Garamond"/>
                <a:ea typeface="Garamond"/>
                <a:cs typeface="Garamond"/>
                <a:sym typeface="Garamond"/>
              </a:defRPr>
            </a:pPr>
            <a:r>
              <a:t>The intensity values can range from 0 to 255 for each channel, where 0 represents no intensity or darkness and 255 represents maximum intensity or brightness</a:t>
            </a:r>
          </a:p>
        </p:txBody>
      </p:sp>
      <p:pic>
        <p:nvPicPr>
          <p:cNvPr id="645" name="Google Shape;414;g215dcad5a3a_3_50" descr="Google Shape;414;g215dcad5a3a_3_50"/>
          <p:cNvPicPr>
            <a:picLocks noChangeAspect="1"/>
          </p:cNvPicPr>
          <p:nvPr/>
        </p:nvPicPr>
        <p:blipFill>
          <a:blip r:embed="rId3">
            <a:extLst/>
          </a:blip>
          <a:stretch>
            <a:fillRect/>
          </a:stretch>
        </p:blipFill>
        <p:spPr>
          <a:xfrm>
            <a:off x="701940" y="1428984"/>
            <a:ext cx="3079975" cy="431195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Title 1"/>
          <p:cNvSpPr txBox="1"/>
          <p:nvPr>
            <p:ph type="title"/>
          </p:nvPr>
        </p:nvSpPr>
        <p:spPr>
          <a:xfrm>
            <a:off x="516834" y="431999"/>
            <a:ext cx="11255165" cy="695741"/>
          </a:xfrm>
          <a:prstGeom prst="rect">
            <a:avLst/>
          </a:prstGeom>
        </p:spPr>
        <p:txBody>
          <a:bodyPr/>
          <a:lstStyle>
            <a:lvl1pPr>
              <a:defRPr spc="-200"/>
            </a:lvl1pPr>
          </a:lstStyle>
          <a:p>
            <a:pPr/>
            <a:r>
              <a:t>Sprint 2 Schedule</a:t>
            </a:r>
          </a:p>
        </p:txBody>
      </p:sp>
      <p:sp>
        <p:nvSpPr>
          <p:cNvPr id="648"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1" name="Google Shape;211;p1"/>
          <p:cNvGrpSpPr/>
          <p:nvPr/>
        </p:nvGrpSpPr>
        <p:grpSpPr>
          <a:xfrm>
            <a:off x="5221254" y="6249896"/>
            <a:ext cx="1749492" cy="483413"/>
            <a:chOff x="0" y="0"/>
            <a:chExt cx="1749491" cy="483412"/>
          </a:xfrm>
        </p:grpSpPr>
        <p:sp>
          <p:nvSpPr>
            <p:cNvPr id="649"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50"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pic>
        <p:nvPicPr>
          <p:cNvPr id="652" name="Project PlanAdd-in 4" descr="Project PlanAdd-in 4"/>
          <p:cNvPicPr>
            <a:picLocks noChangeAspect="1"/>
          </p:cNvPicPr>
          <p:nvPr/>
        </p:nvPicPr>
        <p:blipFill>
          <a:blip r:embed="rId3">
            <a:extLst/>
          </a:blip>
          <a:stretch>
            <a:fillRect/>
          </a:stretch>
        </p:blipFill>
        <p:spPr>
          <a:xfrm>
            <a:off x="418198" y="1212317"/>
            <a:ext cx="11353801" cy="4953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Title 1"/>
          <p:cNvSpPr txBox="1"/>
          <p:nvPr>
            <p:ph type="title"/>
          </p:nvPr>
        </p:nvSpPr>
        <p:spPr>
          <a:xfrm>
            <a:off x="516834" y="431999"/>
            <a:ext cx="11255165" cy="695741"/>
          </a:xfrm>
          <a:prstGeom prst="rect">
            <a:avLst/>
          </a:prstGeom>
        </p:spPr>
        <p:txBody>
          <a:bodyPr/>
          <a:lstStyle>
            <a:lvl1pPr>
              <a:defRPr spc="-200"/>
            </a:lvl1pPr>
          </a:lstStyle>
          <a:p>
            <a:pPr/>
            <a:r>
              <a:t>Sprint 3 Schedule</a:t>
            </a:r>
          </a:p>
        </p:txBody>
      </p:sp>
      <p:sp>
        <p:nvSpPr>
          <p:cNvPr id="655"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6" name="Project PlanAdd-in 4" descr="Project PlanAdd-in 4"/>
          <p:cNvPicPr>
            <a:picLocks noChangeAspect="1"/>
          </p:cNvPicPr>
          <p:nvPr/>
        </p:nvPicPr>
        <p:blipFill>
          <a:blip r:embed="rId2">
            <a:extLst/>
          </a:blip>
          <a:stretch>
            <a:fillRect/>
          </a:stretch>
        </p:blipFill>
        <p:spPr>
          <a:xfrm>
            <a:off x="418198" y="1265545"/>
            <a:ext cx="11353801" cy="4953001"/>
          </a:xfrm>
          <a:prstGeom prst="rect">
            <a:avLst/>
          </a:prstGeom>
          <a:ln w="12700">
            <a:miter lim="400000"/>
          </a:ln>
        </p:spPr>
      </p:pic>
      <p:grpSp>
        <p:nvGrpSpPr>
          <p:cNvPr id="659" name="Google Shape;211;p1"/>
          <p:cNvGrpSpPr/>
          <p:nvPr/>
        </p:nvGrpSpPr>
        <p:grpSpPr>
          <a:xfrm>
            <a:off x="5221254" y="6249896"/>
            <a:ext cx="1749492" cy="483413"/>
            <a:chOff x="0" y="0"/>
            <a:chExt cx="1749491" cy="483412"/>
          </a:xfrm>
        </p:grpSpPr>
        <p:sp>
          <p:nvSpPr>
            <p:cNvPr id="657"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58"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Title 1"/>
          <p:cNvSpPr txBox="1"/>
          <p:nvPr>
            <p:ph type="title"/>
          </p:nvPr>
        </p:nvSpPr>
        <p:spPr>
          <a:xfrm>
            <a:off x="516834" y="431999"/>
            <a:ext cx="11255165" cy="695741"/>
          </a:xfrm>
          <a:prstGeom prst="rect">
            <a:avLst/>
          </a:prstGeom>
        </p:spPr>
        <p:txBody>
          <a:bodyPr/>
          <a:lstStyle>
            <a:lvl1pPr>
              <a:defRPr spc="-200"/>
            </a:lvl1pPr>
          </a:lstStyle>
          <a:p>
            <a:pPr/>
            <a:r>
              <a:t>Retrospective</a:t>
            </a:r>
          </a:p>
        </p:txBody>
      </p:sp>
      <p:sp>
        <p:nvSpPr>
          <p:cNvPr id="662" name="Content Placeholder 2"/>
          <p:cNvSpPr txBox="1"/>
          <p:nvPr>
            <p:ph type="body" idx="1"/>
          </p:nvPr>
        </p:nvSpPr>
        <p:spPr>
          <a:xfrm>
            <a:off x="431999" y="1361871"/>
            <a:ext cx="11340002" cy="4758130"/>
          </a:xfrm>
          <a:prstGeom prst="rect">
            <a:avLst/>
          </a:prstGeom>
        </p:spPr>
        <p:txBody>
          <a:bodyPr/>
          <a:lstStyle/>
          <a:p>
            <a:pPr marL="0" indent="0">
              <a:buSzTx/>
              <a:buNone/>
              <a:defRPr>
                <a:latin typeface="Garamond"/>
                <a:ea typeface="Garamond"/>
                <a:cs typeface="Garamond"/>
                <a:sym typeface="Garamond"/>
              </a:defRPr>
            </a:pPr>
            <a:r>
              <a:t>During Sprint 2, it was great to see that everyone in the team was cooperating with each other. The team members were actively engaged in the project, asking questions, providing feedback, and sharing their ideas. This helped to create a positive and productive atmosphere, where everyone felt comfortable expressing their opinions.</a:t>
            </a:r>
          </a:p>
          <a:p>
            <a:pPr marL="0" indent="0">
              <a:buSzTx/>
              <a:buNone/>
              <a:defRPr>
                <a:latin typeface="Garamond"/>
                <a:ea typeface="Garamond"/>
                <a:cs typeface="Garamond"/>
                <a:sym typeface="Garamond"/>
              </a:defRPr>
            </a:pPr>
            <a:r>
              <a:t>We were able to meet our deadlines for the most part, but there were some edits that needed to be made as we approached the deadline. This was due to a variety of factors, including unexpected issues that arose during the sprint and changes in requirements. However, the team was able to adapt quickly and make the necessary adjustments to ensure that we stayed on track.</a:t>
            </a:r>
          </a:p>
          <a:p>
            <a:pPr marL="0" indent="0">
              <a:buSzTx/>
              <a:buNone/>
              <a:defRPr>
                <a:latin typeface="Garamond"/>
                <a:ea typeface="Garamond"/>
                <a:cs typeface="Garamond"/>
                <a:sym typeface="Garamond"/>
              </a:defRPr>
            </a:pPr>
            <a:r>
              <a:t>One of the strengths of our team during Sprint 2 was our ability to take feedback from the professor and incorporate it into our work. We recognized the importance of listening to the professor's feedback and using it to improve the quality of our work. </a:t>
            </a:r>
          </a:p>
        </p:txBody>
      </p:sp>
      <p:sp>
        <p:nvSpPr>
          <p:cNvPr id="663"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6" name="Google Shape;211;p1"/>
          <p:cNvGrpSpPr/>
          <p:nvPr/>
        </p:nvGrpSpPr>
        <p:grpSpPr>
          <a:xfrm>
            <a:off x="5221254" y="6249896"/>
            <a:ext cx="1749492" cy="483413"/>
            <a:chOff x="0" y="0"/>
            <a:chExt cx="1749491" cy="483412"/>
          </a:xfrm>
        </p:grpSpPr>
        <p:sp>
          <p:nvSpPr>
            <p:cNvPr id="664"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665"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GitHub Link"/>
          <p:cNvSpPr txBox="1"/>
          <p:nvPr>
            <p:ph type="title"/>
          </p:nvPr>
        </p:nvSpPr>
        <p:spPr>
          <a:prstGeom prst="rect">
            <a:avLst/>
          </a:prstGeom>
        </p:spPr>
        <p:txBody>
          <a:bodyPr/>
          <a:lstStyle/>
          <a:p>
            <a:pPr/>
            <a:r>
              <a:t>GitHub Link</a:t>
            </a:r>
          </a:p>
        </p:txBody>
      </p:sp>
      <p:sp>
        <p:nvSpPr>
          <p:cNvPr id="6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0" name="https://github.com/htmw/2023S-Team2"/>
          <p:cNvSpPr txBox="1"/>
          <p:nvPr/>
        </p:nvSpPr>
        <p:spPr>
          <a:xfrm>
            <a:off x="2278900" y="2772262"/>
            <a:ext cx="9125496"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120DF4"/>
                </a:solidFill>
              </a:defRPr>
            </a:lvl1pPr>
          </a:lstStyle>
          <a:p>
            <a:pPr/>
            <a:r>
              <a:t>https://github.com/htmw/2023S-Team2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7"/>
          <p:cNvSpPr txBox="1"/>
          <p:nvPr>
            <p:ph type="title"/>
          </p:nvPr>
        </p:nvSpPr>
        <p:spPr>
          <a:prstGeom prst="rect">
            <a:avLst/>
          </a:prstGeom>
        </p:spPr>
        <p:txBody>
          <a:bodyPr anchor="t"/>
          <a:lstStyle/>
          <a:p>
            <a:pPr>
              <a:defRPr b="1" spc="-200" sz="3600"/>
            </a:pPr>
            <a:r>
              <a:t>Improvements made from professor’s feedback</a:t>
            </a:r>
            <a:br/>
          </a:p>
        </p:txBody>
      </p:sp>
      <p:sp>
        <p:nvSpPr>
          <p:cNvPr id="248" name="Subtitle 3"/>
          <p:cNvSpPr txBox="1"/>
          <p:nvPr>
            <p:ph type="body" sz="half" idx="1"/>
          </p:nvPr>
        </p:nvSpPr>
        <p:spPr>
          <a:xfrm>
            <a:off x="273940" y="1660761"/>
            <a:ext cx="4717937" cy="4589136"/>
          </a:xfrm>
          <a:prstGeom prst="rect">
            <a:avLst/>
          </a:prstGeom>
        </p:spPr>
        <p:txBody>
          <a:bodyPr/>
          <a:lstStyle/>
          <a:p>
            <a:pPr>
              <a:spcBef>
                <a:spcPts val="0"/>
              </a:spcBef>
              <a:defRPr sz="2000">
                <a:latin typeface="Garamond"/>
                <a:ea typeface="Garamond"/>
                <a:cs typeface="Garamond"/>
                <a:sym typeface="Garamond"/>
              </a:defRPr>
            </a:pPr>
            <a:r>
              <a:t>Persona's section was improved and supplemented with user stories</a:t>
            </a:r>
          </a:p>
          <a:p>
            <a:pPr>
              <a:spcBef>
                <a:spcPts val="0"/>
              </a:spcBef>
              <a:defRPr sz="2000">
                <a:latin typeface="Garamond"/>
                <a:ea typeface="Garamond"/>
                <a:cs typeface="Garamond"/>
                <a:sym typeface="Garamond"/>
              </a:defRPr>
            </a:pPr>
          </a:p>
          <a:p>
            <a:pPr>
              <a:spcBef>
                <a:spcPts val="0"/>
              </a:spcBef>
              <a:defRPr sz="2000">
                <a:latin typeface="Garamond"/>
                <a:ea typeface="Garamond"/>
                <a:cs typeface="Garamond"/>
                <a:sym typeface="Garamond"/>
              </a:defRPr>
            </a:pPr>
            <a:r>
              <a:t>More focus is made on technologies and architecture </a:t>
            </a:r>
          </a:p>
          <a:p>
            <a:pPr>
              <a:spcBef>
                <a:spcPts val="0"/>
              </a:spcBef>
              <a:defRPr sz="2000">
                <a:latin typeface="Garamond"/>
                <a:ea typeface="Garamond"/>
                <a:cs typeface="Garamond"/>
                <a:sym typeface="Garamond"/>
              </a:defRPr>
            </a:pPr>
          </a:p>
          <a:p>
            <a:pPr>
              <a:spcBef>
                <a:spcPts val="0"/>
              </a:spcBef>
              <a:defRPr sz="2000">
                <a:latin typeface="Garamond"/>
                <a:ea typeface="Garamond"/>
                <a:cs typeface="Garamond"/>
                <a:sym typeface="Garamond"/>
              </a:defRPr>
            </a:pPr>
            <a:r>
              <a:t>Videos of presentation is reduced in size and compartmented for uploading video files on wiki page</a:t>
            </a:r>
          </a:p>
          <a:p>
            <a:pPr>
              <a:spcBef>
                <a:spcPts val="0"/>
              </a:spcBef>
              <a:defRPr sz="2000">
                <a:latin typeface="Garamond"/>
                <a:ea typeface="Garamond"/>
                <a:cs typeface="Garamond"/>
                <a:sym typeface="Garamond"/>
              </a:defRPr>
            </a:pPr>
          </a:p>
          <a:p>
            <a:pPr>
              <a:spcBef>
                <a:spcPts val="0"/>
              </a:spcBef>
              <a:defRPr sz="2000">
                <a:latin typeface="Garamond"/>
                <a:ea typeface="Garamond"/>
                <a:cs typeface="Garamond"/>
                <a:sym typeface="Garamond"/>
              </a:defRPr>
            </a:pPr>
            <a:r>
              <a:t>New template is used for sprint 2 presentation</a:t>
            </a:r>
          </a:p>
        </p:txBody>
      </p:sp>
      <p:sp>
        <p:nvSpPr>
          <p:cNvPr id="249" name="Slide Number Placeholder 4"/>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52" name="Blurry green with leaves in twigPicture Placeholder 6"/>
          <p:cNvGrpSpPr/>
          <p:nvPr/>
        </p:nvGrpSpPr>
        <p:grpSpPr>
          <a:xfrm>
            <a:off x="5244003" y="427528"/>
            <a:ext cx="6832797" cy="5536097"/>
            <a:chOff x="0" y="0"/>
            <a:chExt cx="6832795" cy="5536095"/>
          </a:xfrm>
        </p:grpSpPr>
        <p:sp>
          <p:nvSpPr>
            <p:cNvPr id="250" name="Rectangle"/>
            <p:cNvSpPr/>
            <p:nvPr/>
          </p:nvSpPr>
          <p:spPr>
            <a:xfrm>
              <a:off x="0" y="0"/>
              <a:ext cx="6832796" cy="5536096"/>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251" name="image10.jpeg" descr="image10.jpeg"/>
            <p:cNvPicPr>
              <a:picLocks noChangeAspect="1"/>
            </p:cNvPicPr>
            <p:nvPr/>
          </p:nvPicPr>
          <p:blipFill>
            <a:blip r:embed="rId2">
              <a:extLst/>
            </a:blip>
            <a:stretch>
              <a:fillRect/>
            </a:stretch>
          </p:blipFill>
          <p:spPr>
            <a:xfrm>
              <a:off x="0" y="0"/>
              <a:ext cx="6832796" cy="5536096"/>
            </a:xfrm>
            <a:prstGeom prst="rect">
              <a:avLst/>
            </a:prstGeom>
            <a:ln w="12700" cap="flat">
              <a:noFill/>
              <a:miter lim="400000"/>
            </a:ln>
            <a:effectLst/>
          </p:spPr>
        </p:pic>
      </p:grpSp>
      <p:grpSp>
        <p:nvGrpSpPr>
          <p:cNvPr id="255" name="Google Shape;211;p1"/>
          <p:cNvGrpSpPr/>
          <p:nvPr/>
        </p:nvGrpSpPr>
        <p:grpSpPr>
          <a:xfrm>
            <a:off x="5221254" y="6249896"/>
            <a:ext cx="1749492" cy="483413"/>
            <a:chOff x="0" y="0"/>
            <a:chExt cx="1749491" cy="483412"/>
          </a:xfrm>
        </p:grpSpPr>
        <p:sp>
          <p:nvSpPr>
            <p:cNvPr id="253"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54"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Title 23"/>
          <p:cNvSpPr txBox="1"/>
          <p:nvPr>
            <p:ph type="title"/>
          </p:nvPr>
        </p:nvSpPr>
        <p:spPr>
          <a:prstGeom prst="rect">
            <a:avLst/>
          </a:prstGeom>
        </p:spPr>
        <p:txBody>
          <a:bodyPr/>
          <a:lstStyle>
            <a:lvl1pPr>
              <a:defRPr spc="-200"/>
            </a:lvl1pPr>
          </a:lstStyle>
          <a:p>
            <a:pPr/>
            <a:r>
              <a:t>Thank You</a:t>
            </a:r>
          </a:p>
        </p:txBody>
      </p:sp>
      <p:sp>
        <p:nvSpPr>
          <p:cNvPr id="673" name="Straight Connector 24"/>
          <p:cNvSpPr/>
          <p:nvPr/>
        </p:nvSpPr>
        <p:spPr>
          <a:xfrm>
            <a:off x="664574" y="3906982"/>
            <a:ext cx="2850522" cy="1"/>
          </a:xfrm>
          <a:prstGeom prst="line">
            <a:avLst/>
          </a:prstGeom>
          <a:ln w="6350">
            <a:solidFill>
              <a:schemeClr val="accent1"/>
            </a:solidFill>
            <a:miter/>
          </a:ln>
        </p:spPr>
        <p:txBody>
          <a:bodyPr lIns="45719" rIns="45719"/>
          <a:lstStyle/>
          <a:p>
            <a:pPr/>
          </a:p>
        </p:txBody>
      </p:sp>
      <p:grpSp>
        <p:nvGrpSpPr>
          <p:cNvPr id="676" name="Green fernPicture Placeholder 11"/>
          <p:cNvGrpSpPr/>
          <p:nvPr/>
        </p:nvGrpSpPr>
        <p:grpSpPr>
          <a:xfrm>
            <a:off x="5581896" y="617827"/>
            <a:ext cx="6226011" cy="5756220"/>
            <a:chOff x="0" y="0"/>
            <a:chExt cx="6226009" cy="5756219"/>
          </a:xfrm>
        </p:grpSpPr>
        <p:sp>
          <p:nvSpPr>
            <p:cNvPr id="674" name="Rectangle"/>
            <p:cNvSpPr/>
            <p:nvPr/>
          </p:nvSpPr>
          <p:spPr>
            <a:xfrm>
              <a:off x="0" y="0"/>
              <a:ext cx="6226010" cy="5756220"/>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675" name="image50.jpeg" descr="image50.jpeg"/>
            <p:cNvPicPr>
              <a:picLocks noChangeAspect="1"/>
            </p:cNvPicPr>
            <p:nvPr/>
          </p:nvPicPr>
          <p:blipFill>
            <a:blip r:embed="rId2">
              <a:extLst/>
            </a:blip>
            <a:stretch>
              <a:fillRect/>
            </a:stretch>
          </p:blipFill>
          <p:spPr>
            <a:xfrm>
              <a:off x="0" y="0"/>
              <a:ext cx="6226010" cy="5756220"/>
            </a:xfrm>
            <a:prstGeom prst="rect">
              <a:avLst/>
            </a:prstGeom>
            <a:ln w="12700" cap="flat">
              <a:noFill/>
              <a:miter lim="400000"/>
            </a:ln>
            <a:effectLst/>
          </p:spPr>
        </p:pic>
      </p:grpSp>
      <p:sp>
        <p:nvSpPr>
          <p:cNvPr id="677" name="Text Placeholder 2"/>
          <p:cNvSpPr txBox="1"/>
          <p:nvPr>
            <p:ph type="body" sz="quarter" idx="1"/>
          </p:nvPr>
        </p:nvSpPr>
        <p:spPr>
          <a:xfrm>
            <a:off x="769600" y="4807513"/>
            <a:ext cx="3201378" cy="288001"/>
          </a:xfrm>
          <a:prstGeom prst="rect">
            <a:avLst/>
          </a:prstGeom>
        </p:spPr>
        <p:txBody>
          <a:bodyPr/>
          <a:lstStyle/>
          <a:p>
            <a:pPr/>
            <a:r>
              <a:t>CS-691</a:t>
            </a:r>
          </a:p>
        </p:txBody>
      </p:sp>
      <p:sp>
        <p:nvSpPr>
          <p:cNvPr id="678" name="Text Placeholder 12"/>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a:r>
              <a:t>Team 2: Bug Terminator</a:t>
            </a:r>
          </a:p>
        </p:txBody>
      </p:sp>
      <p:sp>
        <p:nvSpPr>
          <p:cNvPr id="679" name="Text Placeholder 1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Depression Detection System</a:t>
            </a:r>
          </a:p>
        </p:txBody>
      </p:sp>
      <p:pic>
        <p:nvPicPr>
          <p:cNvPr id="680" name="Google Shape;211;p1" descr="Google Shape;211;p1"/>
          <p:cNvPicPr>
            <a:picLocks noChangeAspect="1"/>
          </p:cNvPicPr>
          <p:nvPr/>
        </p:nvPicPr>
        <p:blipFill>
          <a:blip r:embed="rId3">
            <a:extLst/>
          </a:blip>
          <a:stretch>
            <a:fillRect/>
          </a:stretch>
        </p:blipFill>
        <p:spPr>
          <a:xfrm>
            <a:off x="471995" y="2849870"/>
            <a:ext cx="3498982" cy="96682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516834" y="431999"/>
            <a:ext cx="11255165" cy="695741"/>
          </a:xfrm>
          <a:prstGeom prst="rect">
            <a:avLst/>
          </a:prstGeom>
        </p:spPr>
        <p:txBody>
          <a:bodyPr/>
          <a:lstStyle>
            <a:lvl1pPr>
              <a:defRPr spc="-200"/>
            </a:lvl1pPr>
          </a:lstStyle>
          <a:p>
            <a:pPr/>
            <a:r>
              <a:t>Problem Statement</a:t>
            </a:r>
          </a:p>
        </p:txBody>
      </p:sp>
      <p:sp>
        <p:nvSpPr>
          <p:cNvPr id="258" name="Content Placeholder 2"/>
          <p:cNvSpPr txBox="1"/>
          <p:nvPr>
            <p:ph type="body" idx="1"/>
          </p:nvPr>
        </p:nvSpPr>
        <p:spPr>
          <a:xfrm>
            <a:off x="431999" y="1361871"/>
            <a:ext cx="11340002" cy="4758130"/>
          </a:xfrm>
          <a:prstGeom prst="rect">
            <a:avLst/>
          </a:prstGeom>
        </p:spPr>
        <p:txBody>
          <a:bodyPr/>
          <a:lstStyle/>
          <a:p>
            <a:pPr marL="0" indent="0">
              <a:lnSpc>
                <a:spcPct val="115000"/>
              </a:lnSpc>
              <a:spcBef>
                <a:spcPts val="1200"/>
              </a:spcBef>
              <a:buSzTx/>
              <a:buNone/>
              <a:defRPr sz="1600">
                <a:latin typeface="Garamond"/>
                <a:ea typeface="Garamond"/>
                <a:cs typeface="Garamond"/>
                <a:sym typeface="Garamond"/>
              </a:defRPr>
            </a:pPr>
            <a:r>
              <a:t>Depression is a prevalent mental health disorder that affects millions of people worldwide. The condition is characterized by a persistent feeling of sadness, hopelessness, and loss of interest in daily activities. It significantly impairs a person's ability to function and can lead to a range of physical and emotional problems. Early detection of depression is crucial for effective treatment, as it can reduce the severity and duration of symptoms and improve a person's quality of life.</a:t>
            </a:r>
          </a:p>
          <a:p>
            <a:pPr marL="0" indent="0">
              <a:lnSpc>
                <a:spcPct val="115000"/>
              </a:lnSpc>
              <a:spcBef>
                <a:spcPts val="1200"/>
              </a:spcBef>
              <a:buSzTx/>
              <a:buNone/>
              <a:defRPr sz="1600">
                <a:latin typeface="Garamond"/>
                <a:ea typeface="Garamond"/>
                <a:cs typeface="Garamond"/>
                <a:sym typeface="Garamond"/>
              </a:defRPr>
            </a:pPr>
            <a:r>
              <a:t>However, traditional methods of detecting depression, such as self-report questionnaires or clinical interviews, have several limitations. Self-report questionnaires rely on a person's ability to accurately report their symptoms, which can be influenced by various factors, such as social desirability bias, memory recall bias, and language barriers. Clinical interviews can also be subjective and may vary depending on the clinician's experience and training.</a:t>
            </a:r>
          </a:p>
          <a:p>
            <a:pPr marL="0" indent="0">
              <a:lnSpc>
                <a:spcPct val="115000"/>
              </a:lnSpc>
              <a:spcBef>
                <a:spcPts val="1200"/>
              </a:spcBef>
              <a:buSzTx/>
              <a:buNone/>
              <a:defRPr sz="1600">
                <a:latin typeface="Garamond"/>
                <a:ea typeface="Garamond"/>
                <a:cs typeface="Garamond"/>
                <a:sym typeface="Garamond"/>
              </a:defRPr>
            </a:pPr>
            <a:r>
              <a:t>As a result, there is a need for an objective and reliable method of detecting depression. One potential solution is the use of machine learning algorithms to analyze various data sources, such as speech patterns, facial expressions, and physiological signals, to identify indicators of depression. These systems have shown promising results in early studies and have the potential to revolutionize the field of mental health.</a:t>
            </a:r>
          </a:p>
          <a:p>
            <a:pPr marL="0" indent="0">
              <a:lnSpc>
                <a:spcPct val="115000"/>
              </a:lnSpc>
              <a:spcBef>
                <a:spcPts val="1200"/>
              </a:spcBef>
              <a:buSzTx/>
              <a:buNone/>
              <a:defRPr sz="1600">
                <a:latin typeface="Garamond"/>
                <a:ea typeface="Garamond"/>
                <a:cs typeface="Garamond"/>
                <a:sym typeface="Garamond"/>
              </a:defRPr>
            </a:pPr>
            <a:r>
              <a:t>Detecting depression early is essential, as the condition can lead to a range of negative outcomes, including increased risk of premature death, suicidal thoughts, and impaired daily functioning. By developing accurate and reliable detection systems, we can improve the lives of millions of people who suffer from depression worldwide.</a:t>
            </a:r>
          </a:p>
        </p:txBody>
      </p:sp>
      <p:sp>
        <p:nvSpPr>
          <p:cNvPr id="259"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2" name="Google Shape;211;p1"/>
          <p:cNvGrpSpPr/>
          <p:nvPr/>
        </p:nvGrpSpPr>
        <p:grpSpPr>
          <a:xfrm>
            <a:off x="5221254" y="6249896"/>
            <a:ext cx="1749492" cy="483413"/>
            <a:chOff x="0" y="0"/>
            <a:chExt cx="1749491" cy="483412"/>
          </a:xfrm>
        </p:grpSpPr>
        <p:sp>
          <p:nvSpPr>
            <p:cNvPr id="260"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61" name="image2.png" descr="image2.png"/>
            <p:cNvPicPr>
              <a:picLocks noChangeAspect="1"/>
            </p:cNvPicPr>
            <p:nvPr/>
          </p:nvPicPr>
          <p:blipFill>
            <a:blip r:embed="rId2">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itle 6"/>
          <p:cNvSpPr txBox="1"/>
          <p:nvPr>
            <p:ph type="title"/>
          </p:nvPr>
        </p:nvSpPr>
        <p:spPr>
          <a:prstGeom prst="rect">
            <a:avLst/>
          </a:prstGeom>
        </p:spPr>
        <p:txBody>
          <a:bodyPr anchor="t"/>
          <a:lstStyle>
            <a:lvl1pPr>
              <a:defRPr spc="-200" sz="4800"/>
            </a:lvl1pPr>
          </a:lstStyle>
          <a:p>
            <a:pPr/>
            <a:r>
              <a:t>Project Description</a:t>
            </a:r>
          </a:p>
        </p:txBody>
      </p:sp>
      <p:sp>
        <p:nvSpPr>
          <p:cNvPr id="265" name="Subtitle 3"/>
          <p:cNvSpPr txBox="1"/>
          <p:nvPr>
            <p:ph type="body" sz="half" idx="1"/>
          </p:nvPr>
        </p:nvSpPr>
        <p:spPr>
          <a:xfrm>
            <a:off x="7287207" y="688675"/>
            <a:ext cx="4702631" cy="6309285"/>
          </a:xfrm>
          <a:prstGeom prst="rect">
            <a:avLst/>
          </a:prstGeom>
        </p:spPr>
        <p:txBody>
          <a:bodyPr/>
          <a:lstStyle>
            <a:lvl1pPr>
              <a:lnSpc>
                <a:spcPct val="150000"/>
              </a:lnSpc>
              <a:defRPr sz="1800">
                <a:solidFill>
                  <a:srgbClr val="000000"/>
                </a:solidFill>
                <a:latin typeface="Garamond"/>
                <a:ea typeface="Garamond"/>
                <a:cs typeface="Garamond"/>
                <a:sym typeface="Garamond"/>
              </a:defRPr>
            </a:lvl1pPr>
          </a:lstStyle>
          <a:p>
            <a:pPr/>
            <a:r>
              <a:t> Our detection system will be trained by a unique dataset for depression faces from messages and images. We believe that certain linguistic traits can be examined and linked to possible depressive symptoms as well as used to forecast self-destructive behavior. The training result we want is that the system can analyze the input (messages, images, and video) from users, and detect the type of depression such as anxiety, bipolar, or paranoia. Finally, the possibility of different depressions that the person might have will be provided.</a:t>
            </a:r>
          </a:p>
        </p:txBody>
      </p:sp>
      <p:sp>
        <p:nvSpPr>
          <p:cNvPr id="266" name="Slide Number Placeholder 4"/>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9" name="Abstract orange folded plasticPicture Placeholder 7"/>
          <p:cNvGrpSpPr/>
          <p:nvPr/>
        </p:nvGrpSpPr>
        <p:grpSpPr>
          <a:xfrm>
            <a:off x="1101163" y="688675"/>
            <a:ext cx="5610837" cy="5278115"/>
            <a:chOff x="0" y="0"/>
            <a:chExt cx="5610835" cy="5278113"/>
          </a:xfrm>
        </p:grpSpPr>
        <p:sp>
          <p:nvSpPr>
            <p:cNvPr id="267" name="Rectangle"/>
            <p:cNvSpPr/>
            <p:nvPr/>
          </p:nvSpPr>
          <p:spPr>
            <a:xfrm>
              <a:off x="0" y="0"/>
              <a:ext cx="5610836" cy="5278114"/>
            </a:xfrm>
            <a:prstGeom prst="rect">
              <a:avLst/>
            </a:prstGeom>
            <a:solidFill>
              <a:srgbClr val="F2F2F2"/>
            </a:solidFill>
            <a:ln w="12700" cap="flat">
              <a:noFill/>
              <a:miter lim="400000"/>
            </a:ln>
            <a:effectLst/>
          </p:spPr>
          <p:txBody>
            <a:bodyPr wrap="square" lIns="45719" tIns="45719" rIns="45719" bIns="45719" numCol="1" anchor="ctr">
              <a:noAutofit/>
            </a:bodyPr>
            <a:lstStyle/>
            <a:p>
              <a:pPr/>
            </a:p>
          </p:txBody>
        </p:sp>
        <p:pic>
          <p:nvPicPr>
            <p:cNvPr id="268" name="image11.jpeg" descr="image11.jpeg"/>
            <p:cNvPicPr>
              <a:picLocks noChangeAspect="1"/>
            </p:cNvPicPr>
            <p:nvPr/>
          </p:nvPicPr>
          <p:blipFill>
            <a:blip r:embed="rId2">
              <a:extLst/>
            </a:blip>
            <a:stretch>
              <a:fillRect/>
            </a:stretch>
          </p:blipFill>
          <p:spPr>
            <a:xfrm>
              <a:off x="0" y="0"/>
              <a:ext cx="5610836" cy="5278114"/>
            </a:xfrm>
            <a:prstGeom prst="rect">
              <a:avLst/>
            </a:prstGeom>
            <a:ln w="12700" cap="flat">
              <a:noFill/>
              <a:miter lim="400000"/>
            </a:ln>
            <a:effectLst/>
          </p:spPr>
        </p:pic>
      </p:grpSp>
      <p:grpSp>
        <p:nvGrpSpPr>
          <p:cNvPr id="272" name="Google Shape;211;p1"/>
          <p:cNvGrpSpPr/>
          <p:nvPr/>
        </p:nvGrpSpPr>
        <p:grpSpPr>
          <a:xfrm>
            <a:off x="5221254" y="6249896"/>
            <a:ext cx="1749492" cy="483413"/>
            <a:chOff x="0" y="0"/>
            <a:chExt cx="1749491" cy="483412"/>
          </a:xfrm>
        </p:grpSpPr>
        <p:sp>
          <p:nvSpPr>
            <p:cNvPr id="270"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71"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laceholder 4"/>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Title 5"/>
          <p:cNvSpPr txBox="1"/>
          <p:nvPr>
            <p:ph type="title"/>
          </p:nvPr>
        </p:nvSpPr>
        <p:spPr>
          <a:xfrm>
            <a:off x="516834" y="431999"/>
            <a:ext cx="11255165" cy="695741"/>
          </a:xfrm>
          <a:prstGeom prst="rect">
            <a:avLst/>
          </a:prstGeom>
        </p:spPr>
        <p:txBody>
          <a:bodyPr/>
          <a:lstStyle>
            <a:lvl1pPr>
              <a:defRPr spc="-200"/>
            </a:lvl1pPr>
          </a:lstStyle>
          <a:p>
            <a:pPr/>
            <a:r>
              <a:t>Teamwork Agreement</a:t>
            </a:r>
          </a:p>
        </p:txBody>
      </p:sp>
      <p:pic>
        <p:nvPicPr>
          <p:cNvPr id="276" name="Google Shape;178;g214afb23a5d_2_39" descr="Google Shape;178;g214afb23a5d_2_39"/>
          <p:cNvPicPr>
            <a:picLocks noChangeAspect="1"/>
          </p:cNvPicPr>
          <p:nvPr/>
        </p:nvPicPr>
        <p:blipFill>
          <a:blip r:embed="rId2">
            <a:extLst/>
          </a:blip>
          <a:stretch>
            <a:fillRect/>
          </a:stretch>
        </p:blipFill>
        <p:spPr>
          <a:xfrm>
            <a:off x="413657" y="1332220"/>
            <a:ext cx="3648076" cy="4686301"/>
          </a:xfrm>
          <a:prstGeom prst="rect">
            <a:avLst/>
          </a:prstGeom>
          <a:ln w="12700">
            <a:miter lim="400000"/>
          </a:ln>
        </p:spPr>
      </p:pic>
      <p:pic>
        <p:nvPicPr>
          <p:cNvPr id="277" name="Google Shape;179;g214afb23a5d_2_39" descr="Google Shape;179;g214afb23a5d_2_39"/>
          <p:cNvPicPr>
            <a:picLocks noChangeAspect="1"/>
          </p:cNvPicPr>
          <p:nvPr/>
        </p:nvPicPr>
        <p:blipFill>
          <a:blip r:embed="rId3">
            <a:extLst/>
          </a:blip>
          <a:stretch>
            <a:fillRect/>
          </a:stretch>
        </p:blipFill>
        <p:spPr>
          <a:xfrm>
            <a:off x="4214131" y="1332220"/>
            <a:ext cx="3790951" cy="4819651"/>
          </a:xfrm>
          <a:prstGeom prst="rect">
            <a:avLst/>
          </a:prstGeom>
          <a:ln w="12700">
            <a:miter lim="400000"/>
          </a:ln>
        </p:spPr>
      </p:pic>
      <p:pic>
        <p:nvPicPr>
          <p:cNvPr id="278" name="Google Shape;180;g214afb23a5d_2_39" descr="Google Shape;180;g214afb23a5d_2_39"/>
          <p:cNvPicPr>
            <a:picLocks noChangeAspect="1"/>
          </p:cNvPicPr>
          <p:nvPr/>
        </p:nvPicPr>
        <p:blipFill>
          <a:blip r:embed="rId4">
            <a:extLst/>
          </a:blip>
          <a:stretch>
            <a:fillRect/>
          </a:stretch>
        </p:blipFill>
        <p:spPr>
          <a:xfrm>
            <a:off x="8157481" y="1332220"/>
            <a:ext cx="3733801" cy="4819651"/>
          </a:xfrm>
          <a:prstGeom prst="rect">
            <a:avLst/>
          </a:prstGeom>
          <a:ln w="12700">
            <a:miter lim="400000"/>
          </a:ln>
        </p:spPr>
      </p:pic>
      <p:grpSp>
        <p:nvGrpSpPr>
          <p:cNvPr id="281" name="Google Shape;211;p1"/>
          <p:cNvGrpSpPr/>
          <p:nvPr/>
        </p:nvGrpSpPr>
        <p:grpSpPr>
          <a:xfrm>
            <a:off x="5221254" y="6249896"/>
            <a:ext cx="1749492" cy="483413"/>
            <a:chOff x="0" y="0"/>
            <a:chExt cx="1749491" cy="483412"/>
          </a:xfrm>
        </p:grpSpPr>
        <p:sp>
          <p:nvSpPr>
            <p:cNvPr id="279"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80" name="image2.png" descr="image2.png"/>
            <p:cNvPicPr>
              <a:picLocks noChangeAspect="1"/>
            </p:cNvPicPr>
            <p:nvPr/>
          </p:nvPicPr>
          <p:blipFill>
            <a:blip r:embed="rId5">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516834" y="431999"/>
            <a:ext cx="11255165" cy="695741"/>
          </a:xfrm>
          <a:prstGeom prst="rect">
            <a:avLst/>
          </a:prstGeom>
        </p:spPr>
        <p:txBody>
          <a:bodyPr/>
          <a:lstStyle>
            <a:lvl1pPr>
              <a:defRPr spc="-200"/>
            </a:lvl1pPr>
          </a:lstStyle>
          <a:p>
            <a:pPr/>
            <a:r>
              <a:t>Personas</a:t>
            </a:r>
          </a:p>
        </p:txBody>
      </p:sp>
      <p:sp>
        <p:nvSpPr>
          <p:cNvPr id="284"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Google Shape;275;p6"/>
          <p:cNvSpPr txBox="1"/>
          <p:nvPr/>
        </p:nvSpPr>
        <p:spPr>
          <a:xfrm>
            <a:off x="506822" y="1343870"/>
            <a:ext cx="148059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sz="2400">
                <a:solidFill>
                  <a:srgbClr val="404040"/>
                </a:solidFill>
                <a:latin typeface="Garamond"/>
                <a:ea typeface="Garamond"/>
                <a:cs typeface="Garamond"/>
                <a:sym typeface="Garamond"/>
              </a:defRPr>
            </a:lvl1pPr>
          </a:lstStyle>
          <a:p>
            <a:pPr/>
            <a:r>
              <a:t>Jack</a:t>
            </a:r>
          </a:p>
        </p:txBody>
      </p:sp>
      <p:pic>
        <p:nvPicPr>
          <p:cNvPr id="286" name="Picture 5" descr="Picture 5"/>
          <p:cNvPicPr>
            <a:picLocks noChangeAspect="1"/>
          </p:cNvPicPr>
          <p:nvPr/>
        </p:nvPicPr>
        <p:blipFill>
          <a:blip r:embed="rId2">
            <a:extLst/>
          </a:blip>
          <a:srcRect l="13315" t="15097" r="14936" b="6122"/>
          <a:stretch>
            <a:fillRect/>
          </a:stretch>
        </p:blipFill>
        <p:spPr>
          <a:xfrm>
            <a:off x="516834" y="1809620"/>
            <a:ext cx="2664905" cy="2926101"/>
          </a:xfrm>
          <a:prstGeom prst="rect">
            <a:avLst/>
          </a:prstGeom>
          <a:ln w="12700">
            <a:miter lim="400000"/>
          </a:ln>
        </p:spPr>
      </p:pic>
      <p:sp>
        <p:nvSpPr>
          <p:cNvPr id="287" name="Google Shape;277;p6"/>
          <p:cNvSpPr txBox="1"/>
          <p:nvPr/>
        </p:nvSpPr>
        <p:spPr>
          <a:xfrm>
            <a:off x="3471426" y="1830708"/>
            <a:ext cx="461117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Garamond"/>
                <a:ea typeface="Garamond"/>
                <a:cs typeface="Garamond"/>
                <a:sym typeface="Garamond"/>
              </a:defRPr>
            </a:lvl1pPr>
          </a:lstStyle>
          <a:p>
            <a:pPr/>
            <a: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288" name="Google Shape;275;p6"/>
          <p:cNvSpPr txBox="1"/>
          <p:nvPr/>
        </p:nvSpPr>
        <p:spPr>
          <a:xfrm>
            <a:off x="3471428" y="1343870"/>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2400">
                <a:latin typeface="Garamond"/>
                <a:ea typeface="Garamond"/>
                <a:cs typeface="Garamond"/>
                <a:sym typeface="Garamond"/>
              </a:defRPr>
            </a:lvl1pPr>
          </a:lstStyle>
          <a:p>
            <a:pPr/>
            <a:r>
              <a:t>Profile</a:t>
            </a:r>
          </a:p>
        </p:txBody>
      </p:sp>
      <p:sp>
        <p:nvSpPr>
          <p:cNvPr id="289" name="TextBox 8"/>
          <p:cNvSpPr txBox="1"/>
          <p:nvPr/>
        </p:nvSpPr>
        <p:spPr>
          <a:xfrm>
            <a:off x="3517146" y="3013198"/>
            <a:ext cx="4519736" cy="1494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Garamond"/>
                <a:ea typeface="Garamond"/>
                <a:cs typeface="Garamond"/>
                <a:sym typeface="Garamond"/>
              </a:defRPr>
            </a:pPr>
            <a:r>
              <a:t>Name: Jack</a:t>
            </a:r>
          </a:p>
          <a:p>
            <a:pPr>
              <a:lnSpc>
                <a:spcPct val="150000"/>
              </a:lnSpc>
              <a:defRPr sz="1200">
                <a:latin typeface="Garamond"/>
                <a:ea typeface="Garamond"/>
                <a:cs typeface="Garamond"/>
                <a:sym typeface="Garamond"/>
              </a:defRPr>
            </a:pPr>
            <a:r>
              <a:t>Age: 35</a:t>
            </a:r>
          </a:p>
          <a:p>
            <a:pPr>
              <a:lnSpc>
                <a:spcPct val="150000"/>
              </a:lnSpc>
              <a:defRPr sz="1200">
                <a:latin typeface="Garamond"/>
                <a:ea typeface="Garamond"/>
                <a:cs typeface="Garamond"/>
                <a:sym typeface="Garamond"/>
              </a:defRPr>
            </a:pPr>
            <a:r>
              <a:t>Location: Chicago, MI</a:t>
            </a:r>
          </a:p>
          <a:p>
            <a:pPr>
              <a:lnSpc>
                <a:spcPct val="150000"/>
              </a:lnSpc>
              <a:defRPr sz="1200">
                <a:latin typeface="Garamond"/>
                <a:ea typeface="Garamond"/>
                <a:cs typeface="Garamond"/>
                <a:sym typeface="Garamond"/>
              </a:defRPr>
            </a:pPr>
            <a:r>
              <a:t>Job: Software Engineer</a:t>
            </a:r>
          </a:p>
          <a:p>
            <a:pPr>
              <a:lnSpc>
                <a:spcPct val="150000"/>
              </a:lnSpc>
              <a:defRPr sz="1200">
                <a:latin typeface="Garamond"/>
                <a:ea typeface="Garamond"/>
                <a:cs typeface="Garamond"/>
                <a:sym typeface="Garamond"/>
              </a:defRPr>
            </a:pPr>
            <a:r>
              <a:t>Salary: 92 000 – 110 000$/annualy</a:t>
            </a:r>
          </a:p>
          <a:p>
            <a:pPr>
              <a:lnSpc>
                <a:spcPct val="150000"/>
              </a:lnSpc>
              <a:defRPr sz="1200">
                <a:latin typeface="Garamond"/>
                <a:ea typeface="Garamond"/>
                <a:cs typeface="Garamond"/>
                <a:sym typeface="Garamond"/>
              </a:defRPr>
            </a:pPr>
            <a:r>
              <a:t>Family: Single </a:t>
            </a:r>
          </a:p>
        </p:txBody>
      </p:sp>
      <p:sp>
        <p:nvSpPr>
          <p:cNvPr id="290" name="Google Shape;275;p6"/>
          <p:cNvSpPr txBox="1"/>
          <p:nvPr/>
        </p:nvSpPr>
        <p:spPr>
          <a:xfrm>
            <a:off x="8864781" y="134387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Interests</a:t>
            </a:r>
          </a:p>
        </p:txBody>
      </p:sp>
      <p:sp>
        <p:nvSpPr>
          <p:cNvPr id="291" name="TextBox 10"/>
          <p:cNvSpPr txBox="1"/>
          <p:nvPr/>
        </p:nvSpPr>
        <p:spPr>
          <a:xfrm>
            <a:off x="8770133" y="1633842"/>
            <a:ext cx="285931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Riding Bike </a:t>
            </a:r>
          </a:p>
          <a:p>
            <a:pPr marL="285750" indent="-285750">
              <a:lnSpc>
                <a:spcPct val="150000"/>
              </a:lnSpc>
              <a:buSzPct val="100000"/>
              <a:buFont typeface="Arial"/>
              <a:buChar char="•"/>
              <a:defRPr sz="1100">
                <a:latin typeface="Garamond"/>
                <a:ea typeface="Garamond"/>
                <a:cs typeface="Garamond"/>
                <a:sym typeface="Garamond"/>
              </a:defRPr>
            </a:pPr>
            <a:r>
              <a:t>Goes Kayaking </a:t>
            </a:r>
          </a:p>
          <a:p>
            <a:pPr marL="285750" indent="-285750">
              <a:lnSpc>
                <a:spcPct val="150000"/>
              </a:lnSpc>
              <a:buSzPct val="100000"/>
              <a:buFont typeface="Arial"/>
              <a:buChar char="•"/>
              <a:defRPr sz="1100">
                <a:latin typeface="Garamond"/>
                <a:ea typeface="Garamond"/>
                <a:cs typeface="Garamond"/>
                <a:sym typeface="Garamond"/>
              </a:defRPr>
            </a:pPr>
            <a:r>
              <a:t>Attending live concerts</a:t>
            </a:r>
          </a:p>
        </p:txBody>
      </p:sp>
      <p:sp>
        <p:nvSpPr>
          <p:cNvPr id="292" name="Google Shape;275;p6"/>
          <p:cNvSpPr txBox="1"/>
          <p:nvPr/>
        </p:nvSpPr>
        <p:spPr>
          <a:xfrm>
            <a:off x="8864779" y="290566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Frustration</a:t>
            </a:r>
          </a:p>
        </p:txBody>
      </p:sp>
      <p:sp>
        <p:nvSpPr>
          <p:cNvPr id="293" name="TextBox 12"/>
          <p:cNvSpPr txBox="1"/>
          <p:nvPr/>
        </p:nvSpPr>
        <p:spPr>
          <a:xfrm>
            <a:off x="8770131" y="3205739"/>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Managing depression</a:t>
            </a:r>
          </a:p>
          <a:p>
            <a:pPr marL="285750" indent="-285750">
              <a:lnSpc>
                <a:spcPct val="150000"/>
              </a:lnSpc>
              <a:buSzPct val="100000"/>
              <a:buFont typeface="Arial"/>
              <a:buChar char="•"/>
              <a:defRPr sz="1100">
                <a:latin typeface="Garamond"/>
                <a:ea typeface="Garamond"/>
                <a:cs typeface="Garamond"/>
                <a:sym typeface="Garamond"/>
              </a:defRPr>
            </a:pPr>
            <a:r>
              <a:t>Wants to change job, but unable</a:t>
            </a:r>
          </a:p>
        </p:txBody>
      </p:sp>
      <p:sp>
        <p:nvSpPr>
          <p:cNvPr id="294" name="Google Shape;275;p6"/>
          <p:cNvSpPr txBox="1"/>
          <p:nvPr/>
        </p:nvSpPr>
        <p:spPr>
          <a:xfrm>
            <a:off x="8864779" y="4080271"/>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Goals</a:t>
            </a:r>
          </a:p>
        </p:txBody>
      </p:sp>
      <p:sp>
        <p:nvSpPr>
          <p:cNvPr id="295" name="TextBox 14"/>
          <p:cNvSpPr txBox="1"/>
          <p:nvPr/>
        </p:nvSpPr>
        <p:spPr>
          <a:xfrm>
            <a:off x="8770133" y="4345151"/>
            <a:ext cx="285931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Moving to south</a:t>
            </a:r>
          </a:p>
          <a:p>
            <a:pPr marL="285750" indent="-285750">
              <a:lnSpc>
                <a:spcPct val="150000"/>
              </a:lnSpc>
              <a:buSzPct val="100000"/>
              <a:buFont typeface="Arial"/>
              <a:buChar char="•"/>
              <a:defRPr sz="1100">
                <a:latin typeface="Garamond"/>
                <a:ea typeface="Garamond"/>
                <a:cs typeface="Garamond"/>
                <a:sym typeface="Garamond"/>
              </a:defRPr>
            </a:pPr>
            <a:r>
              <a:t>Finding friends</a:t>
            </a:r>
          </a:p>
          <a:p>
            <a:pPr marL="285750" indent="-285750">
              <a:lnSpc>
                <a:spcPct val="150000"/>
              </a:lnSpc>
              <a:buSzPct val="100000"/>
              <a:buFont typeface="Arial"/>
              <a:buChar char="•"/>
              <a:defRPr sz="1100">
                <a:latin typeface="Garamond"/>
                <a:ea typeface="Garamond"/>
                <a:cs typeface="Garamond"/>
                <a:sym typeface="Garamond"/>
              </a:defRPr>
            </a:pPr>
            <a:r>
              <a:t>Buying a bigger house </a:t>
            </a:r>
          </a:p>
        </p:txBody>
      </p:sp>
      <p:grpSp>
        <p:nvGrpSpPr>
          <p:cNvPr id="298" name="Google Shape;211;p1"/>
          <p:cNvGrpSpPr/>
          <p:nvPr/>
        </p:nvGrpSpPr>
        <p:grpSpPr>
          <a:xfrm>
            <a:off x="5221254" y="6249896"/>
            <a:ext cx="1749492" cy="483413"/>
            <a:chOff x="0" y="0"/>
            <a:chExt cx="1749491" cy="483412"/>
          </a:xfrm>
        </p:grpSpPr>
        <p:sp>
          <p:nvSpPr>
            <p:cNvPr id="296"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97"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516834" y="431999"/>
            <a:ext cx="11255165" cy="695741"/>
          </a:xfrm>
          <a:prstGeom prst="rect">
            <a:avLst/>
          </a:prstGeom>
        </p:spPr>
        <p:txBody>
          <a:bodyPr/>
          <a:lstStyle>
            <a:lvl1pPr>
              <a:defRPr spc="-200"/>
            </a:lvl1pPr>
          </a:lstStyle>
          <a:p>
            <a:pPr/>
            <a:r>
              <a:t>Personas</a:t>
            </a:r>
          </a:p>
        </p:txBody>
      </p:sp>
      <p:sp>
        <p:nvSpPr>
          <p:cNvPr id="301" name="Slide Number Placeholder 3"/>
          <p:cNvSpPr txBox="1"/>
          <p:nvPr>
            <p:ph type="sldNum" sz="quarter" idx="2"/>
          </p:nvPr>
        </p:nvSpPr>
        <p:spPr>
          <a:xfrm>
            <a:off x="11706224" y="6456362"/>
            <a:ext cx="370576" cy="165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Google Shape;275;p6"/>
          <p:cNvSpPr txBox="1"/>
          <p:nvPr/>
        </p:nvSpPr>
        <p:spPr>
          <a:xfrm>
            <a:off x="506822" y="1343870"/>
            <a:ext cx="148059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sz="2400">
                <a:solidFill>
                  <a:srgbClr val="404040"/>
                </a:solidFill>
                <a:latin typeface="Garamond"/>
                <a:ea typeface="Garamond"/>
                <a:cs typeface="Garamond"/>
                <a:sym typeface="Garamond"/>
              </a:defRPr>
            </a:lvl1pPr>
          </a:lstStyle>
          <a:p>
            <a:pPr/>
            <a:r>
              <a:t>Sarah</a:t>
            </a:r>
          </a:p>
        </p:txBody>
      </p:sp>
      <p:sp>
        <p:nvSpPr>
          <p:cNvPr id="303" name="Google Shape;277;p6"/>
          <p:cNvSpPr txBox="1"/>
          <p:nvPr/>
        </p:nvSpPr>
        <p:spPr>
          <a:xfrm>
            <a:off x="3471426" y="1830708"/>
            <a:ext cx="5047424" cy="9296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70000"/>
              </a:lnSpc>
              <a:defRPr sz="1100">
                <a:latin typeface="Garamond"/>
                <a:ea typeface="Garamond"/>
                <a:cs typeface="Garamond"/>
                <a:sym typeface="Garamond"/>
              </a:defRPr>
            </a:lvl1pPr>
          </a:lstStyle>
          <a:p>
            <a:pPr/>
            <a: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304" name="Google Shape;275;p6"/>
          <p:cNvSpPr txBox="1"/>
          <p:nvPr/>
        </p:nvSpPr>
        <p:spPr>
          <a:xfrm>
            <a:off x="3471428" y="1343870"/>
            <a:ext cx="962619" cy="40421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2400">
                <a:latin typeface="Libre Franklin"/>
                <a:ea typeface="Libre Franklin"/>
                <a:cs typeface="Libre Franklin"/>
                <a:sym typeface="Libre Franklin"/>
              </a:defRPr>
            </a:lvl1pPr>
          </a:lstStyle>
          <a:p>
            <a:pPr/>
            <a:r>
              <a:t>Profile</a:t>
            </a:r>
          </a:p>
        </p:txBody>
      </p:sp>
      <p:sp>
        <p:nvSpPr>
          <p:cNvPr id="305" name="TextBox 8"/>
          <p:cNvSpPr txBox="1"/>
          <p:nvPr/>
        </p:nvSpPr>
        <p:spPr>
          <a:xfrm>
            <a:off x="3513307" y="3253208"/>
            <a:ext cx="4519736" cy="14947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00">
                <a:latin typeface="Garamond"/>
                <a:ea typeface="Garamond"/>
                <a:cs typeface="Garamond"/>
                <a:sym typeface="Garamond"/>
              </a:defRPr>
            </a:pPr>
            <a:r>
              <a:t>Name: Sarah</a:t>
            </a:r>
          </a:p>
          <a:p>
            <a:pPr>
              <a:lnSpc>
                <a:spcPct val="150000"/>
              </a:lnSpc>
              <a:defRPr sz="1200">
                <a:latin typeface="Garamond"/>
                <a:ea typeface="Garamond"/>
                <a:cs typeface="Garamond"/>
                <a:sym typeface="Garamond"/>
              </a:defRPr>
            </a:pPr>
            <a:r>
              <a:t>Age: 25</a:t>
            </a:r>
          </a:p>
          <a:p>
            <a:pPr>
              <a:lnSpc>
                <a:spcPct val="150000"/>
              </a:lnSpc>
              <a:defRPr sz="1200">
                <a:latin typeface="Garamond"/>
                <a:ea typeface="Garamond"/>
                <a:cs typeface="Garamond"/>
                <a:sym typeface="Garamond"/>
              </a:defRPr>
            </a:pPr>
            <a:r>
              <a:t>Location: Los Angeles, CA</a:t>
            </a:r>
          </a:p>
          <a:p>
            <a:pPr>
              <a:lnSpc>
                <a:spcPct val="150000"/>
              </a:lnSpc>
              <a:defRPr sz="1200">
                <a:latin typeface="Garamond"/>
                <a:ea typeface="Garamond"/>
                <a:cs typeface="Garamond"/>
                <a:sym typeface="Garamond"/>
              </a:defRPr>
            </a:pPr>
            <a:r>
              <a:t>Job: Graphic Designer</a:t>
            </a:r>
          </a:p>
          <a:p>
            <a:pPr>
              <a:lnSpc>
                <a:spcPct val="150000"/>
              </a:lnSpc>
              <a:defRPr sz="1200">
                <a:latin typeface="Garamond"/>
                <a:ea typeface="Garamond"/>
                <a:cs typeface="Garamond"/>
                <a:sym typeface="Garamond"/>
              </a:defRPr>
            </a:pPr>
            <a:r>
              <a:t>Salary: 66 000 – 70 000$/annually</a:t>
            </a:r>
          </a:p>
          <a:p>
            <a:pPr>
              <a:lnSpc>
                <a:spcPct val="150000"/>
              </a:lnSpc>
              <a:defRPr sz="1200">
                <a:latin typeface="Garamond"/>
                <a:ea typeface="Garamond"/>
                <a:cs typeface="Garamond"/>
                <a:sym typeface="Garamond"/>
              </a:defRPr>
            </a:pPr>
            <a:r>
              <a:t>Family: Single </a:t>
            </a:r>
          </a:p>
        </p:txBody>
      </p:sp>
      <p:sp>
        <p:nvSpPr>
          <p:cNvPr id="306" name="Google Shape;275;p6"/>
          <p:cNvSpPr txBox="1"/>
          <p:nvPr/>
        </p:nvSpPr>
        <p:spPr>
          <a:xfrm>
            <a:off x="8864781" y="134387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Interests</a:t>
            </a:r>
          </a:p>
        </p:txBody>
      </p:sp>
      <p:sp>
        <p:nvSpPr>
          <p:cNvPr id="307" name="TextBox 10"/>
          <p:cNvSpPr txBox="1"/>
          <p:nvPr/>
        </p:nvSpPr>
        <p:spPr>
          <a:xfrm>
            <a:off x="8770133" y="1633842"/>
            <a:ext cx="2859313"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Writing own comic books</a:t>
            </a:r>
          </a:p>
          <a:p>
            <a:pPr marL="285750" indent="-285750">
              <a:lnSpc>
                <a:spcPct val="150000"/>
              </a:lnSpc>
              <a:buSzPct val="100000"/>
              <a:buFont typeface="Arial"/>
              <a:buChar char="•"/>
              <a:defRPr sz="1100">
                <a:latin typeface="Garamond"/>
                <a:ea typeface="Garamond"/>
                <a:cs typeface="Garamond"/>
                <a:sym typeface="Garamond"/>
              </a:defRPr>
            </a:pPr>
            <a:r>
              <a:t>Everyday swimmer </a:t>
            </a:r>
          </a:p>
          <a:p>
            <a:pPr marL="285750" indent="-285750">
              <a:lnSpc>
                <a:spcPct val="150000"/>
              </a:lnSpc>
              <a:buSzPct val="100000"/>
              <a:buFont typeface="Arial"/>
              <a:buChar char="•"/>
              <a:defRPr sz="1100">
                <a:latin typeface="Garamond"/>
                <a:ea typeface="Garamond"/>
                <a:cs typeface="Garamond"/>
                <a:sym typeface="Garamond"/>
              </a:defRPr>
            </a:pPr>
            <a:r>
              <a:t>Loves animals</a:t>
            </a:r>
          </a:p>
          <a:p>
            <a:pPr marL="285750" indent="-285750">
              <a:lnSpc>
                <a:spcPct val="150000"/>
              </a:lnSpc>
              <a:buSzPct val="100000"/>
              <a:buFont typeface="Arial"/>
              <a:buChar char="•"/>
              <a:defRPr sz="1100">
                <a:latin typeface="Garamond"/>
                <a:ea typeface="Garamond"/>
                <a:cs typeface="Garamond"/>
                <a:sym typeface="Garamond"/>
              </a:defRPr>
            </a:pPr>
            <a:r>
              <a:t>Watching series </a:t>
            </a:r>
          </a:p>
        </p:txBody>
      </p:sp>
      <p:sp>
        <p:nvSpPr>
          <p:cNvPr id="308" name="Google Shape;275;p6"/>
          <p:cNvSpPr txBox="1"/>
          <p:nvPr/>
        </p:nvSpPr>
        <p:spPr>
          <a:xfrm>
            <a:off x="8864779" y="2905660"/>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Frustration</a:t>
            </a:r>
          </a:p>
        </p:txBody>
      </p:sp>
      <p:sp>
        <p:nvSpPr>
          <p:cNvPr id="309" name="TextBox 12"/>
          <p:cNvSpPr txBox="1"/>
          <p:nvPr/>
        </p:nvSpPr>
        <p:spPr>
          <a:xfrm>
            <a:off x="8770131" y="3205739"/>
            <a:ext cx="2859313"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Traffic in Los Angeles area  </a:t>
            </a:r>
          </a:p>
          <a:p>
            <a:pPr marL="285750" indent="-285750">
              <a:lnSpc>
                <a:spcPct val="150000"/>
              </a:lnSpc>
              <a:buSzPct val="100000"/>
              <a:buFont typeface="Arial"/>
              <a:buChar char="•"/>
              <a:defRPr sz="1100">
                <a:latin typeface="Garamond"/>
                <a:ea typeface="Garamond"/>
                <a:cs typeface="Garamond"/>
                <a:sym typeface="Garamond"/>
              </a:defRPr>
            </a:pPr>
            <a:r>
              <a:t>Living alone for a long time </a:t>
            </a:r>
          </a:p>
        </p:txBody>
      </p:sp>
      <p:sp>
        <p:nvSpPr>
          <p:cNvPr id="310" name="Google Shape;275;p6"/>
          <p:cNvSpPr txBox="1"/>
          <p:nvPr/>
        </p:nvSpPr>
        <p:spPr>
          <a:xfrm>
            <a:off x="8864779" y="4080271"/>
            <a:ext cx="1161626" cy="28997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i="1" sz="1600">
                <a:latin typeface="Garamond"/>
                <a:ea typeface="Garamond"/>
                <a:cs typeface="Garamond"/>
                <a:sym typeface="Garamond"/>
              </a:defRPr>
            </a:lvl1pPr>
          </a:lstStyle>
          <a:p>
            <a:pPr/>
            <a:r>
              <a:t>Goals</a:t>
            </a:r>
          </a:p>
        </p:txBody>
      </p:sp>
      <p:sp>
        <p:nvSpPr>
          <p:cNvPr id="311" name="TextBox 14"/>
          <p:cNvSpPr txBox="1"/>
          <p:nvPr/>
        </p:nvSpPr>
        <p:spPr>
          <a:xfrm>
            <a:off x="8770133" y="4345151"/>
            <a:ext cx="285931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1100">
                <a:latin typeface="Garamond"/>
                <a:ea typeface="Garamond"/>
                <a:cs typeface="Garamond"/>
                <a:sym typeface="Garamond"/>
              </a:defRPr>
            </a:pPr>
            <a:r>
              <a:t>Buying her own house</a:t>
            </a:r>
          </a:p>
          <a:p>
            <a:pPr marL="285750" indent="-285750">
              <a:lnSpc>
                <a:spcPct val="150000"/>
              </a:lnSpc>
              <a:buSzPct val="100000"/>
              <a:buFont typeface="Arial"/>
              <a:buChar char="•"/>
              <a:defRPr sz="1100">
                <a:latin typeface="Garamond"/>
                <a:ea typeface="Garamond"/>
                <a:cs typeface="Garamond"/>
                <a:sym typeface="Garamond"/>
              </a:defRPr>
            </a:pPr>
            <a:r>
              <a:t>Building lifelong relationships</a:t>
            </a:r>
          </a:p>
          <a:p>
            <a:pPr marL="285750" indent="-285750">
              <a:lnSpc>
                <a:spcPct val="150000"/>
              </a:lnSpc>
              <a:buSzPct val="100000"/>
              <a:buFont typeface="Arial"/>
              <a:buChar char="•"/>
              <a:defRPr sz="1100">
                <a:latin typeface="Garamond"/>
                <a:ea typeface="Garamond"/>
                <a:cs typeface="Garamond"/>
                <a:sym typeface="Garamond"/>
              </a:defRPr>
            </a:pPr>
            <a:r>
              <a:t>Finding friends </a:t>
            </a:r>
          </a:p>
        </p:txBody>
      </p:sp>
      <p:pic>
        <p:nvPicPr>
          <p:cNvPr id="312" name="Picture 2" descr="Picture 2"/>
          <p:cNvPicPr>
            <a:picLocks noChangeAspect="1"/>
          </p:cNvPicPr>
          <p:nvPr/>
        </p:nvPicPr>
        <p:blipFill>
          <a:blip r:embed="rId2">
            <a:extLst/>
          </a:blip>
          <a:srcRect l="0" t="12181" r="0" b="0"/>
          <a:stretch>
            <a:fillRect/>
          </a:stretch>
        </p:blipFill>
        <p:spPr>
          <a:xfrm>
            <a:off x="516834" y="1770695"/>
            <a:ext cx="2700356" cy="2965027"/>
          </a:xfrm>
          <a:prstGeom prst="rect">
            <a:avLst/>
          </a:prstGeom>
          <a:ln w="12700">
            <a:miter lim="400000"/>
          </a:ln>
        </p:spPr>
      </p:pic>
      <p:grpSp>
        <p:nvGrpSpPr>
          <p:cNvPr id="315" name="Google Shape;211;p1"/>
          <p:cNvGrpSpPr/>
          <p:nvPr/>
        </p:nvGrpSpPr>
        <p:grpSpPr>
          <a:xfrm>
            <a:off x="5221254" y="6249896"/>
            <a:ext cx="1749492" cy="483413"/>
            <a:chOff x="0" y="0"/>
            <a:chExt cx="1749491" cy="483412"/>
          </a:xfrm>
        </p:grpSpPr>
        <p:sp>
          <p:nvSpPr>
            <p:cNvPr id="313" name="Rectangle"/>
            <p:cNvSpPr/>
            <p:nvPr/>
          </p:nvSpPr>
          <p:spPr>
            <a:xfrm>
              <a:off x="0" y="0"/>
              <a:ext cx="1749492" cy="483413"/>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14" name="image2.png" descr="image2.png"/>
            <p:cNvPicPr>
              <a:picLocks noChangeAspect="1"/>
            </p:cNvPicPr>
            <p:nvPr/>
          </p:nvPicPr>
          <p:blipFill>
            <a:blip r:embed="rId3">
              <a:extLst/>
            </a:blip>
            <a:stretch>
              <a:fillRect/>
            </a:stretch>
          </p:blipFill>
          <p:spPr>
            <a:xfrm>
              <a:off x="0" y="0"/>
              <a:ext cx="1749492" cy="48341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29B2D"/>
      </a:accent1>
      <a:accent2>
        <a:srgbClr val="E86F1B"/>
      </a:accent2>
      <a:accent3>
        <a:srgbClr val="E812B3"/>
      </a:accent3>
      <a:accent4>
        <a:srgbClr val="FFC000"/>
      </a:accent4>
      <a:accent5>
        <a:srgbClr val="1BD8E8"/>
      </a:accent5>
      <a:accent6>
        <a:srgbClr val="015719"/>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29B2D"/>
      </a:accent1>
      <a:accent2>
        <a:srgbClr val="E86F1B"/>
      </a:accent2>
      <a:accent3>
        <a:srgbClr val="E812B3"/>
      </a:accent3>
      <a:accent4>
        <a:srgbClr val="FFC000"/>
      </a:accent4>
      <a:accent5>
        <a:srgbClr val="1BD8E8"/>
      </a:accent5>
      <a:accent6>
        <a:srgbClr val="015719"/>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